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318" r:id="rId3"/>
    <p:sldId id="323" r:id="rId4"/>
    <p:sldId id="326" r:id="rId5"/>
    <p:sldId id="319" r:id="rId6"/>
    <p:sldId id="325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BA76CF-A07B-4F74-8BFD-21556EDEB95F}">
          <p14:sldIdLst>
            <p14:sldId id="276"/>
            <p14:sldId id="318"/>
            <p14:sldId id="323"/>
            <p14:sldId id="326"/>
            <p14:sldId id="319"/>
            <p14:sldId id="325"/>
          </p14:sldIdLst>
        </p14:section>
        <p14:section name="Untitled Section" id="{532CF484-A6BF-43D6-98BB-4644E238C86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imantė Žemgulytė (TI LT)" initials="DŽ(L" lastIdx="1" clrIdx="0">
    <p:extLst>
      <p:ext uri="{19B8F6BF-5375-455C-9EA6-DF929625EA0E}">
        <p15:presenceInfo xmlns:p15="http://schemas.microsoft.com/office/powerpoint/2012/main" userId="Deimantė Žemgulytė (TI L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C00"/>
    <a:srgbClr val="E8EAD5"/>
    <a:srgbClr val="F05B5D"/>
    <a:srgbClr val="FFFFFF"/>
    <a:srgbClr val="F5EDE2"/>
    <a:srgbClr val="F4EEB5"/>
    <a:srgbClr val="C7E8F9"/>
    <a:srgbClr val="CAF4DD"/>
    <a:srgbClr val="203864"/>
    <a:srgbClr val="FBB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B70-6D07-43CA-AD33-F36E2475519C}" type="datetimeFigureOut">
              <a:rPr lang="lt-LT" smtClean="0"/>
              <a:t>2021-05-28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EE84-C0EA-47C5-82CE-326E8218A8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060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1B5551A-0A33-4B28-A431-0949B9673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3B4B4C-644E-4F2F-8F95-7138B0AA5A06}" type="slidenum">
              <a:rPr lang="en-US" altLang="lt-LT" smtClean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pPr/>
              <a:t>6</a:t>
            </a:fld>
            <a:endParaRPr lang="en-US" altLang="lt-LT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406FB687-B7E5-4C2C-B770-AFFCA970C7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2DCA81B1-A3DF-4815-A3EF-ECFACADE5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lt-L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5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3FF0-7E32-413F-80E0-BC95C67B4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E1776-9599-443F-8094-0B934B9D6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D924A-FFFA-44D1-8F4C-AB033913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2021-05-28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7C35C-D6D1-48DC-963B-DBA0D14E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7A062-DAFE-4521-A387-14B82869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420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B15D-315D-4753-A24C-59809203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2317E-E0A4-4A4F-B7D9-1C2B89110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24272-EE13-46C3-9068-FC001E94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2021-05-28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6B566-077D-43C0-8DE9-C48733D5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7962E-57DF-4C25-8C71-043D6568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63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AB6DA-8893-46C2-8B4A-50AF7D6D9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91383-725D-4247-B66C-8A011CEB1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0A182-7FDA-4102-90A2-0BCE473F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2021-05-28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07668-7AB3-405C-A59E-2C823A3B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449A9-F921-4184-8D25-C1360150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812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EC4FFE-E44F-4A71-99DA-493198943FE9}"/>
              </a:ext>
            </a:extLst>
          </p:cNvPr>
          <p:cNvCxnSpPr/>
          <p:nvPr userDrawn="1"/>
        </p:nvCxnSpPr>
        <p:spPr>
          <a:xfrm>
            <a:off x="719138" y="608013"/>
            <a:ext cx="7248525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57C20-D55C-4DBC-A4B9-2AC1D5EFC585}"/>
              </a:ext>
            </a:extLst>
          </p:cNvPr>
          <p:cNvCxnSpPr/>
          <p:nvPr userDrawn="1"/>
        </p:nvCxnSpPr>
        <p:spPr>
          <a:xfrm>
            <a:off x="719138" y="1331913"/>
            <a:ext cx="7248525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7556667" y="1651000"/>
            <a:ext cx="39072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0000" y="5346700"/>
            <a:ext cx="6561333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20000" y="1651001"/>
            <a:ext cx="6561333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720000" y="2133600"/>
            <a:ext cx="6561333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0000" y="571500"/>
            <a:ext cx="8449733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7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A4E7-7639-4E66-BC3F-577589148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3585-C92E-49CA-AAD0-B533E1CF1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D4759-D883-4240-B207-60336E2E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2021-05-28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A59D4-D5EB-45BA-90A0-6851093C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BD28-3AE8-4ECB-9949-61C62E2B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449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15EE-6136-4F48-9E80-D35138FB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AF7F7-E7A6-4D65-A3B5-5343FBA8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75E3D-A611-4B86-889D-5D13DD7D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2021-05-28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D70A9-8A7D-48E3-A0B3-39BF21D4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76E7-82E5-42C8-BC2E-70AE83B2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578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34A7-9CD3-41E4-AC97-4DC50D59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251E-B5B4-4A3A-BC25-05622C95C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BD4B4-1C0F-4BB0-8677-2A7BC53E6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936B5-4730-4582-BE02-79AC4724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2021-05-28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1DA11-8F40-47B1-97A2-113C6B5A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45775-1F61-4538-B02B-7CB99C7A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529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EBEE-4973-4055-9155-E4DA68DE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E87A0-02EB-4F85-8543-AC5BABF70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61A5C-F8E7-4B65-BF04-BE811C0E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18CD4-37C5-4433-88BE-0B68314FB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86380-D563-475A-A268-016C16BD2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BF2CA-E7B4-4AD6-B122-5C669C33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2021-05-28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5D3F00-D3A3-4A29-9FE8-564F92A4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19C1B-9380-43D4-82B4-12845A9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642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7995-B61D-489D-9826-2529AD93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826BB-2F59-4DB0-B689-0FEB8E39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2021-05-28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78FD0-A63F-4035-81A6-638C9FC6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052AA-6310-4E49-945F-07512D42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481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1400D-BBE4-40CE-8805-019A0F4C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2021-05-28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3771C-C5DB-41B4-A252-6FC97D42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EF4D1-507F-46F4-8EC0-85173D89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611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CCCA-BF6D-4834-BB76-BE98952E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E7AD-FA87-42D2-88A6-B9F47A9E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A2920-16F1-41D4-BDC3-8474B4BE2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FF236-1483-4AD4-B919-A6A94CD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2021-05-28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EBCC3-5EA8-4126-BC6E-E2DBF3F3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89882-862C-4BC2-8A23-543CBB11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329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206C-84AE-423D-8F94-DEFD9548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D1C64-874F-4903-B487-AB75BF52B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00C59-50AD-4189-B518-688A58129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AAD78-6AEB-41B4-9E4D-9D7D87DF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2021-05-28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50274-FC5E-4E0B-9F04-B08BE31F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11BC7-8C5F-4164-8870-F9B7E047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7309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C0A203-2F60-4C59-B815-62D2FECF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FEA03-5B7D-46BC-BB56-E9DFB263F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69E78-85D6-4CA3-9DA7-E1B164050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87D6-46B7-4196-B610-87974779C9ED}" type="datetimeFigureOut">
              <a:rPr lang="lt-LT" smtClean="0"/>
              <a:t>2021-05-28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6BDFD-7C64-444E-9057-DB4571074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8A83-5BD3-47EA-99D2-587BC60C2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61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A4A347-1785-41BC-BF5C-D702B7766E15}"/>
              </a:ext>
            </a:extLst>
          </p:cNvPr>
          <p:cNvCxnSpPr>
            <a:cxnSpLocks/>
          </p:cNvCxnSpPr>
          <p:nvPr/>
        </p:nvCxnSpPr>
        <p:spPr>
          <a:xfrm>
            <a:off x="840553" y="4945807"/>
            <a:ext cx="10294172" cy="0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92693EA-3076-4F80-B585-62AD036728AE}"/>
              </a:ext>
            </a:extLst>
          </p:cNvPr>
          <p:cNvSpPr txBox="1"/>
          <p:nvPr/>
        </p:nvSpPr>
        <p:spPr>
          <a:xfrm>
            <a:off x="704534" y="5178443"/>
            <a:ext cx="1071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Sergejus Muravjovas |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ergejus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lt-LT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transparency.lt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www.skaidrumas.lt</a:t>
            </a:r>
            <a:endParaRPr lang="lt-LT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2BD5759-F568-4658-A380-ABCA226CB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9" y="365666"/>
            <a:ext cx="4021249" cy="1155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C94ED0-0B89-49BA-BEA2-F578F1F22CA3}"/>
              </a:ext>
            </a:extLst>
          </p:cNvPr>
          <p:cNvSpPr txBox="1"/>
          <p:nvPr/>
        </p:nvSpPr>
        <p:spPr>
          <a:xfrm>
            <a:off x="704535" y="3326505"/>
            <a:ext cx="79060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 sėkmės kalviai: ar savivalda tampa skaidresnė?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5AA45-198E-4D72-8A0D-B6E1557D7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7" r="8673"/>
          <a:stretch/>
        </p:blipFill>
        <p:spPr>
          <a:xfrm>
            <a:off x="8402130" y="2771776"/>
            <a:ext cx="2899537" cy="21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644E7DE-9D80-410D-B2EE-9842A1656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267" y="318041"/>
            <a:ext cx="2380421" cy="684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CFD354-B65C-48AA-9AD8-1F85A248E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33629" r="10417" b="14167"/>
          <a:stretch/>
        </p:blipFill>
        <p:spPr>
          <a:xfrm>
            <a:off x="1513841" y="1219200"/>
            <a:ext cx="888110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2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511FEE3-9D33-4D07-91EE-562E8D761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904" y="373762"/>
            <a:ext cx="2380421" cy="684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6596B7-FF13-489C-BA47-5FE11330A9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15223" r="5501" b="14238"/>
          <a:stretch/>
        </p:blipFill>
        <p:spPr>
          <a:xfrm>
            <a:off x="6096000" y="1950706"/>
            <a:ext cx="5446418" cy="3357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777FB2-4EB1-4BD3-884A-CB2E9CFB7B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53922" r="55497" b="36505"/>
          <a:stretch/>
        </p:blipFill>
        <p:spPr>
          <a:xfrm>
            <a:off x="348935" y="3706864"/>
            <a:ext cx="5971367" cy="2511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389EA4-FC40-4158-8867-E49A65D1E2F5}"/>
              </a:ext>
            </a:extLst>
          </p:cNvPr>
          <p:cNvSpPr txBox="1"/>
          <p:nvPr/>
        </p:nvSpPr>
        <p:spPr>
          <a:xfrm>
            <a:off x="714695" y="639815"/>
            <a:ext cx="790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Viešinimo l</a:t>
            </a:r>
            <a:r>
              <a:rPr lang="lt-LT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ėšos</a:t>
            </a:r>
            <a:r>
              <a:rPr lang="lt-LT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lt-LT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2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76D332-0CA3-44BD-9B45-0A591EE19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8194" r="6944" b="25695"/>
          <a:stretch/>
        </p:blipFill>
        <p:spPr>
          <a:xfrm>
            <a:off x="2358843" y="612476"/>
            <a:ext cx="7474314" cy="568334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B7E9C74-2BF1-44A6-A972-C6433ED7E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04" y="270416"/>
            <a:ext cx="2380421" cy="68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0DE52B8-D0C9-4DA9-882B-8E1B9865B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04" y="270416"/>
            <a:ext cx="2380421" cy="68412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7DD58A-B025-43EE-A4F9-52839D388F75}"/>
              </a:ext>
            </a:extLst>
          </p:cNvPr>
          <p:cNvSpPr/>
          <p:nvPr/>
        </p:nvSpPr>
        <p:spPr>
          <a:xfrm>
            <a:off x="1679709" y="3045794"/>
            <a:ext cx="1590261" cy="79513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solidFill>
                  <a:srgbClr val="F05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IŠ 5</a:t>
            </a:r>
            <a:endParaRPr lang="en-US" sz="3600" b="1" dirty="0">
              <a:solidFill>
                <a:srgbClr val="F05B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A91394-4C38-4769-BC8E-CEF4E91650AE}"/>
              </a:ext>
            </a:extLst>
          </p:cNvPr>
          <p:cNvSpPr/>
          <p:nvPr/>
        </p:nvSpPr>
        <p:spPr>
          <a:xfrm>
            <a:off x="1679709" y="4272107"/>
            <a:ext cx="1590261" cy="79513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solidFill>
                  <a:srgbClr val="F05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IŠ 4</a:t>
            </a:r>
            <a:endParaRPr lang="en-US" sz="3600" b="1" dirty="0">
              <a:solidFill>
                <a:srgbClr val="F05B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67FDAB-FBD9-4A4A-9090-4369665DCE82}"/>
              </a:ext>
            </a:extLst>
          </p:cNvPr>
          <p:cNvSpPr txBox="1"/>
          <p:nvPr/>
        </p:nvSpPr>
        <p:spPr>
          <a:xfrm>
            <a:off x="1640645" y="1688417"/>
            <a:ext cx="9548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>
                <a:solidFill>
                  <a:srgbClr val="F05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DARBOTVARKES NUOLAT SKELBIA DVIGUBAI </a:t>
            </a:r>
          </a:p>
          <a:p>
            <a:r>
              <a:rPr lang="lt-LT" sz="3200" b="1" dirty="0">
                <a:solidFill>
                  <a:srgbClr val="F05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DAUGIAU SAVIVALDYBIŲ VADOVŲ</a:t>
            </a:r>
            <a:endParaRPr lang="en-US" sz="3200" b="1" dirty="0">
              <a:solidFill>
                <a:srgbClr val="F05B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39F15-98B7-4CB1-B74A-4BFD35442917}"/>
              </a:ext>
            </a:extLst>
          </p:cNvPr>
          <p:cNvSpPr txBox="1"/>
          <p:nvPr/>
        </p:nvSpPr>
        <p:spPr>
          <a:xfrm>
            <a:off x="3544290" y="3167390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MERŲ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F72B6-7075-440D-B09C-6A3B043C7B91}"/>
              </a:ext>
            </a:extLst>
          </p:cNvPr>
          <p:cNvSpPr txBox="1"/>
          <p:nvPr/>
        </p:nvSpPr>
        <p:spPr>
          <a:xfrm>
            <a:off x="3544290" y="4215476"/>
            <a:ext cx="6289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 PAVADUOTOJŲ </a:t>
            </a:r>
          </a:p>
          <a:p>
            <a:r>
              <a:rPr lang="lt-LT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ADMINISTRACIJOS DIREKTORIŲ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6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B408485E-02A5-40D1-833B-2D6B636720F1}"/>
              </a:ext>
            </a:extLst>
          </p:cNvPr>
          <p:cNvSpPr txBox="1">
            <a:spLocks/>
          </p:cNvSpPr>
          <p:nvPr/>
        </p:nvSpPr>
        <p:spPr>
          <a:xfrm>
            <a:off x="3249750" y="2118528"/>
            <a:ext cx="5692498" cy="1188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9600" b="1" dirty="0">
                <a:solidFill>
                  <a:srgbClr val="D19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AČIŪ</a:t>
            </a:r>
            <a:r>
              <a:rPr lang="en-US" sz="11500" b="1" dirty="0">
                <a:solidFill>
                  <a:srgbClr val="D19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lt-LT" sz="11500" b="1" dirty="0">
              <a:solidFill>
                <a:srgbClr val="D1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AE8A6155-95CB-49CB-A4AD-18290CE6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492" y="4009153"/>
            <a:ext cx="786701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1750"/>
              </a:spcAft>
              <a:buSzPct val="100000"/>
            </a:pPr>
            <a:r>
              <a:rPr lang="lt-LT" altLang="lt-LT" sz="3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www</a:t>
            </a:r>
            <a:r>
              <a:rPr lang="en-US" altLang="lt-LT" sz="3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lt-LT" altLang="lt-LT" sz="3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skaidrumas.lt</a:t>
            </a:r>
          </a:p>
          <a:p>
            <a:pPr algn="ctr" eaLnBrk="1" hangingPunct="1">
              <a:spcBef>
                <a:spcPts val="350"/>
              </a:spcBef>
              <a:buSzPct val="100000"/>
            </a:pPr>
            <a:r>
              <a:rPr lang="lt-LT" altLang="lt-LT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www.facebook.com/TILietuva</a:t>
            </a:r>
          </a:p>
          <a:p>
            <a:pPr algn="ctr" eaLnBrk="1" hangingPunct="1">
              <a:spcBef>
                <a:spcPts val="350"/>
              </a:spcBef>
              <a:buSzPct val="100000"/>
            </a:pPr>
            <a:r>
              <a:rPr lang="lt-LT" altLang="lt-LT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sergejus@transparency.lt | info@transparency.lt</a:t>
            </a:r>
            <a:endParaRPr lang="en-GB" altLang="lt-LT" sz="20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ts val="350"/>
              </a:spcBef>
              <a:buSzPct val="100000"/>
            </a:pPr>
            <a:r>
              <a:rPr lang="lt-LT" altLang="lt-LT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2021</a:t>
            </a:r>
            <a:r>
              <a:rPr lang="en-US" altLang="lt-LT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lt-LT" altLang="lt-LT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„</a:t>
            </a:r>
            <a:r>
              <a:rPr lang="lt-LT" altLang="lt-LT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Transparency</a:t>
            </a:r>
            <a:r>
              <a:rPr lang="lt-LT" altLang="lt-LT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International“ Lietuvos skyrius</a:t>
            </a:r>
            <a:endParaRPr lang="en-US" altLang="lt-LT" sz="20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6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</Words>
  <Application>Microsoft Office PowerPoint</Application>
  <PresentationFormat>Plačiaekranė</PresentationFormat>
  <Paragraphs>16</Paragraphs>
  <Slides>6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SLIDO - 3186</dc:title>
  <dc:creator>Sergejus Muravjovas (TI LT)</dc:creator>
  <cp:lastModifiedBy>Sergejus Muravjovas (TI LT)</cp:lastModifiedBy>
  <cp:revision>130</cp:revision>
  <dcterms:created xsi:type="dcterms:W3CDTF">2019-07-07T21:02:06Z</dcterms:created>
  <dcterms:modified xsi:type="dcterms:W3CDTF">2021-05-28T06:51:58Z</dcterms:modified>
</cp:coreProperties>
</file>