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25"/>
  </p:notesMasterIdLst>
  <p:sldIdLst>
    <p:sldId id="256" r:id="rId5"/>
    <p:sldId id="257" r:id="rId6"/>
    <p:sldId id="258" r:id="rId7"/>
    <p:sldId id="259" r:id="rId8"/>
    <p:sldId id="260" r:id="rId9"/>
    <p:sldId id="263" r:id="rId10"/>
    <p:sldId id="264" r:id="rId11"/>
    <p:sldId id="261" r:id="rId12"/>
    <p:sldId id="262" r:id="rId13"/>
    <p:sldId id="265" r:id="rId14"/>
    <p:sldId id="266" r:id="rId15"/>
    <p:sldId id="267" r:id="rId16"/>
    <p:sldId id="268" r:id="rId17"/>
    <p:sldId id="269" r:id="rId18"/>
    <p:sldId id="271" r:id="rId19"/>
    <p:sldId id="272" r:id="rId20"/>
    <p:sldId id="273" r:id="rId21"/>
    <p:sldId id="275" r:id="rId22"/>
    <p:sldId id="276" r:id="rId23"/>
    <p:sldId id="277" r:id="rId2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1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80" autoAdjust="0"/>
    <p:restoredTop sz="82278" autoAdjust="0"/>
  </p:normalViewPr>
  <p:slideViewPr>
    <p:cSldViewPr snapToGrid="0">
      <p:cViewPr varScale="1">
        <p:scale>
          <a:sx n="90" d="100"/>
          <a:sy n="90" d="100"/>
        </p:scale>
        <p:origin x="1698" y="6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DA3A4-4984-45A5-97AB-F2F5ADA2883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lt-LT"/>
        </a:p>
      </dgm:t>
    </dgm:pt>
    <dgm:pt modelId="{15FB8350-2F84-4626-B7CA-ECB34011E56A}">
      <dgm:prSet phldrT="[Text]"/>
      <dgm:spPr/>
      <dgm:t>
        <a:bodyPr/>
        <a:lstStyle/>
        <a:p>
          <a:r>
            <a:rPr lang="lt-LT" dirty="0"/>
            <a:t>SKAIDRUMO POLITIKA</a:t>
          </a:r>
        </a:p>
      </dgm:t>
    </dgm:pt>
    <dgm:pt modelId="{33EE26B7-5574-4966-81F5-595ECB9062E9}" type="parTrans" cxnId="{03ECBA1F-6FA4-4178-A739-6E8DE2DB6587}">
      <dgm:prSet/>
      <dgm:spPr/>
      <dgm:t>
        <a:bodyPr/>
        <a:lstStyle/>
        <a:p>
          <a:endParaRPr lang="lt-LT"/>
        </a:p>
      </dgm:t>
    </dgm:pt>
    <dgm:pt modelId="{0DC82697-C64B-4E4E-93E9-0180C9654AA7}" type="sibTrans" cxnId="{03ECBA1F-6FA4-4178-A739-6E8DE2DB6587}">
      <dgm:prSet/>
      <dgm:spPr/>
      <dgm:t>
        <a:bodyPr/>
        <a:lstStyle/>
        <a:p>
          <a:endParaRPr lang="lt-LT"/>
        </a:p>
      </dgm:t>
    </dgm:pt>
    <dgm:pt modelId="{CBE4220D-6C97-4CA2-8FCC-9651B2FDE9A3}">
      <dgm:prSet phldrT="[Text]"/>
      <dgm:spPr/>
      <dgm:t>
        <a:bodyPr/>
        <a:lstStyle/>
        <a:p>
          <a:r>
            <a:rPr lang="lt-LT" dirty="0"/>
            <a:t>ORGANIZACINIS SKAIDRUMAS</a:t>
          </a:r>
        </a:p>
      </dgm:t>
    </dgm:pt>
    <dgm:pt modelId="{489482A4-86E1-4852-BCA1-BB1DB6B5A77A}" type="parTrans" cxnId="{63573215-BC61-418D-A706-3B398D7790D4}">
      <dgm:prSet/>
      <dgm:spPr/>
      <dgm:t>
        <a:bodyPr/>
        <a:lstStyle/>
        <a:p>
          <a:endParaRPr lang="lt-LT"/>
        </a:p>
      </dgm:t>
    </dgm:pt>
    <dgm:pt modelId="{D8C503C8-809E-4C7F-904C-0AB0D71B5DAE}" type="sibTrans" cxnId="{63573215-BC61-418D-A706-3B398D7790D4}">
      <dgm:prSet/>
      <dgm:spPr/>
      <dgm:t>
        <a:bodyPr/>
        <a:lstStyle/>
        <a:p>
          <a:endParaRPr lang="lt-LT"/>
        </a:p>
      </dgm:t>
    </dgm:pt>
    <dgm:pt modelId="{FE087562-1175-4C44-A8E9-703FAFC1A575}">
      <dgm:prSet phldrT="[Text]"/>
      <dgm:spPr/>
      <dgm:t>
        <a:bodyPr/>
        <a:lstStyle/>
        <a:p>
          <a:r>
            <a:rPr lang="lt-LT" dirty="0"/>
            <a:t>FINANSINIS SKAIDRUMAS</a:t>
          </a:r>
        </a:p>
      </dgm:t>
    </dgm:pt>
    <dgm:pt modelId="{4BD8B1AC-198F-4A03-9E36-F7B50F748B4B}" type="parTrans" cxnId="{23A04415-988E-4533-8411-028966B4F743}">
      <dgm:prSet/>
      <dgm:spPr/>
      <dgm:t>
        <a:bodyPr/>
        <a:lstStyle/>
        <a:p>
          <a:endParaRPr lang="lt-LT"/>
        </a:p>
      </dgm:t>
    </dgm:pt>
    <dgm:pt modelId="{5A250557-FC9B-4399-AAB5-3CBB706D42E8}" type="sibTrans" cxnId="{23A04415-988E-4533-8411-028966B4F743}">
      <dgm:prSet/>
      <dgm:spPr/>
      <dgm:t>
        <a:bodyPr/>
        <a:lstStyle/>
        <a:p>
          <a:endParaRPr lang="lt-LT"/>
        </a:p>
      </dgm:t>
    </dgm:pt>
    <dgm:pt modelId="{B5438440-B92E-42D5-8E48-0ABEAB677596}" type="pres">
      <dgm:prSet presAssocID="{CF3DA3A4-4984-45A5-97AB-F2F5ADA28838}" presName="diagram" presStyleCnt="0">
        <dgm:presLayoutVars>
          <dgm:dir/>
          <dgm:resizeHandles val="exact"/>
        </dgm:presLayoutVars>
      </dgm:prSet>
      <dgm:spPr/>
    </dgm:pt>
    <dgm:pt modelId="{E78C5DB2-E1D0-4E14-81DB-D1A3A2AE5DC1}" type="pres">
      <dgm:prSet presAssocID="{15FB8350-2F84-4626-B7CA-ECB34011E56A}" presName="node" presStyleLbl="node1" presStyleIdx="0" presStyleCnt="3">
        <dgm:presLayoutVars>
          <dgm:bulletEnabled val="1"/>
        </dgm:presLayoutVars>
      </dgm:prSet>
      <dgm:spPr/>
    </dgm:pt>
    <dgm:pt modelId="{562C6F1D-08B4-4025-8D47-59154497898A}" type="pres">
      <dgm:prSet presAssocID="{0DC82697-C64B-4E4E-93E9-0180C9654AA7}" presName="sibTrans" presStyleCnt="0"/>
      <dgm:spPr/>
    </dgm:pt>
    <dgm:pt modelId="{6150DC1A-7616-4F4D-B948-5F3E2872CF35}" type="pres">
      <dgm:prSet presAssocID="{CBE4220D-6C97-4CA2-8FCC-9651B2FDE9A3}" presName="node" presStyleLbl="node1" presStyleIdx="1" presStyleCnt="3">
        <dgm:presLayoutVars>
          <dgm:bulletEnabled val="1"/>
        </dgm:presLayoutVars>
      </dgm:prSet>
      <dgm:spPr/>
    </dgm:pt>
    <dgm:pt modelId="{2AD2D442-D244-410E-A4D6-4E63E1479F7E}" type="pres">
      <dgm:prSet presAssocID="{D8C503C8-809E-4C7F-904C-0AB0D71B5DAE}" presName="sibTrans" presStyleCnt="0"/>
      <dgm:spPr/>
    </dgm:pt>
    <dgm:pt modelId="{55D840AD-1C3C-4835-888B-5789DC8F4A59}" type="pres">
      <dgm:prSet presAssocID="{FE087562-1175-4C44-A8E9-703FAFC1A575}" presName="node" presStyleLbl="node1" presStyleIdx="2" presStyleCnt="3">
        <dgm:presLayoutVars>
          <dgm:bulletEnabled val="1"/>
        </dgm:presLayoutVars>
      </dgm:prSet>
      <dgm:spPr/>
    </dgm:pt>
  </dgm:ptLst>
  <dgm:cxnLst>
    <dgm:cxn modelId="{63573215-BC61-418D-A706-3B398D7790D4}" srcId="{CF3DA3A4-4984-45A5-97AB-F2F5ADA28838}" destId="{CBE4220D-6C97-4CA2-8FCC-9651B2FDE9A3}" srcOrd="1" destOrd="0" parTransId="{489482A4-86E1-4852-BCA1-BB1DB6B5A77A}" sibTransId="{D8C503C8-809E-4C7F-904C-0AB0D71B5DAE}"/>
    <dgm:cxn modelId="{23A04415-988E-4533-8411-028966B4F743}" srcId="{CF3DA3A4-4984-45A5-97AB-F2F5ADA28838}" destId="{FE087562-1175-4C44-A8E9-703FAFC1A575}" srcOrd="2" destOrd="0" parTransId="{4BD8B1AC-198F-4A03-9E36-F7B50F748B4B}" sibTransId="{5A250557-FC9B-4399-AAB5-3CBB706D42E8}"/>
    <dgm:cxn modelId="{2E883C1E-9556-4F41-910D-A2086364AAE3}" type="presOf" srcId="{CF3DA3A4-4984-45A5-97AB-F2F5ADA28838}" destId="{B5438440-B92E-42D5-8E48-0ABEAB677596}" srcOrd="0" destOrd="0" presId="urn:microsoft.com/office/officeart/2005/8/layout/default"/>
    <dgm:cxn modelId="{03ECBA1F-6FA4-4178-A739-6E8DE2DB6587}" srcId="{CF3DA3A4-4984-45A5-97AB-F2F5ADA28838}" destId="{15FB8350-2F84-4626-B7CA-ECB34011E56A}" srcOrd="0" destOrd="0" parTransId="{33EE26B7-5574-4966-81F5-595ECB9062E9}" sibTransId="{0DC82697-C64B-4E4E-93E9-0180C9654AA7}"/>
    <dgm:cxn modelId="{E562848B-8806-481C-BF71-070611536839}" type="presOf" srcId="{CBE4220D-6C97-4CA2-8FCC-9651B2FDE9A3}" destId="{6150DC1A-7616-4F4D-B948-5F3E2872CF35}" srcOrd="0" destOrd="0" presId="urn:microsoft.com/office/officeart/2005/8/layout/default"/>
    <dgm:cxn modelId="{4DD0D38C-3B00-4D5F-943A-900E6C9AE78A}" type="presOf" srcId="{FE087562-1175-4C44-A8E9-703FAFC1A575}" destId="{55D840AD-1C3C-4835-888B-5789DC8F4A59}" srcOrd="0" destOrd="0" presId="urn:microsoft.com/office/officeart/2005/8/layout/default"/>
    <dgm:cxn modelId="{59129D95-8DD8-4E20-A60D-F2F3360FCE96}" type="presOf" srcId="{15FB8350-2F84-4626-B7CA-ECB34011E56A}" destId="{E78C5DB2-E1D0-4E14-81DB-D1A3A2AE5DC1}" srcOrd="0" destOrd="0" presId="urn:microsoft.com/office/officeart/2005/8/layout/default"/>
    <dgm:cxn modelId="{FD713B2C-931B-4BCB-9C14-321B19045439}" type="presParOf" srcId="{B5438440-B92E-42D5-8E48-0ABEAB677596}" destId="{E78C5DB2-E1D0-4E14-81DB-D1A3A2AE5DC1}" srcOrd="0" destOrd="0" presId="urn:microsoft.com/office/officeart/2005/8/layout/default"/>
    <dgm:cxn modelId="{149A5CE6-C4D1-4512-BD5D-8FCD7092D46F}" type="presParOf" srcId="{B5438440-B92E-42D5-8E48-0ABEAB677596}" destId="{562C6F1D-08B4-4025-8D47-59154497898A}" srcOrd="1" destOrd="0" presId="urn:microsoft.com/office/officeart/2005/8/layout/default"/>
    <dgm:cxn modelId="{2F5D2C5F-3D6F-455B-A7FF-502891447B0D}" type="presParOf" srcId="{B5438440-B92E-42D5-8E48-0ABEAB677596}" destId="{6150DC1A-7616-4F4D-B948-5F3E2872CF35}" srcOrd="2" destOrd="0" presId="urn:microsoft.com/office/officeart/2005/8/layout/default"/>
    <dgm:cxn modelId="{B214F5B7-7DD9-4840-9330-2B2360751D85}" type="presParOf" srcId="{B5438440-B92E-42D5-8E48-0ABEAB677596}" destId="{2AD2D442-D244-410E-A4D6-4E63E1479F7E}" srcOrd="3" destOrd="0" presId="urn:microsoft.com/office/officeart/2005/8/layout/default"/>
    <dgm:cxn modelId="{35F4B152-9DED-4BF1-832E-6AEB75F4BB2E}" type="presParOf" srcId="{B5438440-B92E-42D5-8E48-0ABEAB677596}" destId="{55D840AD-1C3C-4835-888B-5789DC8F4A5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3DA3A4-4984-45A5-97AB-F2F5ADA2883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lt-LT"/>
        </a:p>
      </dgm:t>
    </dgm:pt>
    <dgm:pt modelId="{15FB8350-2F84-4626-B7CA-ECB34011E56A}">
      <dgm:prSet phldrT="[Text]"/>
      <dgm:spPr/>
      <dgm:t>
        <a:bodyPr/>
        <a:lstStyle/>
        <a:p>
          <a:r>
            <a:rPr lang="lt-LT" dirty="0"/>
            <a:t>FINANSINIS SKAIDRUMAS</a:t>
          </a:r>
        </a:p>
      </dgm:t>
    </dgm:pt>
    <dgm:pt modelId="{33EE26B7-5574-4966-81F5-595ECB9062E9}" type="parTrans" cxnId="{03ECBA1F-6FA4-4178-A739-6E8DE2DB6587}">
      <dgm:prSet/>
      <dgm:spPr/>
      <dgm:t>
        <a:bodyPr/>
        <a:lstStyle/>
        <a:p>
          <a:endParaRPr lang="lt-LT"/>
        </a:p>
      </dgm:t>
    </dgm:pt>
    <dgm:pt modelId="{0DC82697-C64B-4E4E-93E9-0180C9654AA7}" type="sibTrans" cxnId="{03ECBA1F-6FA4-4178-A739-6E8DE2DB6587}">
      <dgm:prSet/>
      <dgm:spPr/>
      <dgm:t>
        <a:bodyPr/>
        <a:lstStyle/>
        <a:p>
          <a:endParaRPr lang="lt-LT"/>
        </a:p>
      </dgm:t>
    </dgm:pt>
    <dgm:pt modelId="{B5438440-B92E-42D5-8E48-0ABEAB677596}" type="pres">
      <dgm:prSet presAssocID="{CF3DA3A4-4984-45A5-97AB-F2F5ADA28838}" presName="diagram" presStyleCnt="0">
        <dgm:presLayoutVars>
          <dgm:dir/>
          <dgm:resizeHandles val="exact"/>
        </dgm:presLayoutVars>
      </dgm:prSet>
      <dgm:spPr/>
    </dgm:pt>
    <dgm:pt modelId="{E78C5DB2-E1D0-4E14-81DB-D1A3A2AE5DC1}" type="pres">
      <dgm:prSet presAssocID="{15FB8350-2F84-4626-B7CA-ECB34011E56A}" presName="node" presStyleLbl="node1" presStyleIdx="0" presStyleCnt="1" custLinFactX="-35714" custLinFactNeighborX="-100000" custLinFactNeighborY="8464">
        <dgm:presLayoutVars>
          <dgm:bulletEnabled val="1"/>
        </dgm:presLayoutVars>
      </dgm:prSet>
      <dgm:spPr/>
    </dgm:pt>
  </dgm:ptLst>
  <dgm:cxnLst>
    <dgm:cxn modelId="{03ECBA1F-6FA4-4178-A739-6E8DE2DB6587}" srcId="{CF3DA3A4-4984-45A5-97AB-F2F5ADA28838}" destId="{15FB8350-2F84-4626-B7CA-ECB34011E56A}" srcOrd="0" destOrd="0" parTransId="{33EE26B7-5574-4966-81F5-595ECB9062E9}" sibTransId="{0DC82697-C64B-4E4E-93E9-0180C9654AA7}"/>
    <dgm:cxn modelId="{FF7AA6B4-6AEB-4F9F-81C3-328DE8E993F7}" type="presOf" srcId="{CF3DA3A4-4984-45A5-97AB-F2F5ADA28838}" destId="{B5438440-B92E-42D5-8E48-0ABEAB677596}" srcOrd="0" destOrd="0" presId="urn:microsoft.com/office/officeart/2005/8/layout/default"/>
    <dgm:cxn modelId="{8F2497FF-FC6C-46BE-8E33-EE2C8A0FAD22}" type="presOf" srcId="{15FB8350-2F84-4626-B7CA-ECB34011E56A}" destId="{E78C5DB2-E1D0-4E14-81DB-D1A3A2AE5DC1}" srcOrd="0" destOrd="0" presId="urn:microsoft.com/office/officeart/2005/8/layout/default"/>
    <dgm:cxn modelId="{C5189B53-1EA2-4F86-B2C0-B2ED9A5B4E93}" type="presParOf" srcId="{B5438440-B92E-42D5-8E48-0ABEAB677596}" destId="{E78C5DB2-E1D0-4E14-81DB-D1A3A2AE5DC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AB0D17-E028-437D-9987-1CF7AD8FEC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t-LT"/>
        </a:p>
      </dgm:t>
    </dgm:pt>
    <dgm:pt modelId="{A593D518-F7E1-4A17-96BD-4D0C4E5CFEDE}">
      <dgm:prSet phldrT="[Text]"/>
      <dgm:spPr/>
      <dgm:t>
        <a:bodyPr/>
        <a:lstStyle/>
        <a:p>
          <a:r>
            <a:rPr lang="lt-LT" dirty="0"/>
            <a:t>Pardavimų/ pajamų dydis</a:t>
          </a:r>
        </a:p>
      </dgm:t>
    </dgm:pt>
    <dgm:pt modelId="{A3F226DF-50E0-4416-9F18-A94B9D94EA54}" type="parTrans" cxnId="{7F70B98D-FFD7-4394-8E9F-D65ED52DC453}">
      <dgm:prSet/>
      <dgm:spPr/>
      <dgm:t>
        <a:bodyPr/>
        <a:lstStyle/>
        <a:p>
          <a:endParaRPr lang="lt-LT"/>
        </a:p>
      </dgm:t>
    </dgm:pt>
    <dgm:pt modelId="{B953CA3A-2BDF-48D5-964F-101E49DA8970}" type="sibTrans" cxnId="{7F70B98D-FFD7-4394-8E9F-D65ED52DC453}">
      <dgm:prSet/>
      <dgm:spPr/>
      <dgm:t>
        <a:bodyPr/>
        <a:lstStyle/>
        <a:p>
          <a:endParaRPr lang="lt-LT"/>
        </a:p>
      </dgm:t>
    </dgm:pt>
    <dgm:pt modelId="{023D195D-2E71-49B2-84BF-EA4DBBAD0A54}">
      <dgm:prSet phldrT="[Text]"/>
      <dgm:spPr/>
      <dgm:t>
        <a:bodyPr/>
        <a:lstStyle/>
        <a:p>
          <a:r>
            <a:rPr lang="lt-LT" dirty="0"/>
            <a:t>Investicijos į ilgalaikį turtą</a:t>
          </a:r>
        </a:p>
      </dgm:t>
    </dgm:pt>
    <dgm:pt modelId="{097813C4-059D-4E9A-8B19-E12884C5E219}" type="parTrans" cxnId="{B804AEB4-2C62-4DA6-B777-BC8908C5F3F0}">
      <dgm:prSet/>
      <dgm:spPr/>
      <dgm:t>
        <a:bodyPr/>
        <a:lstStyle/>
        <a:p>
          <a:endParaRPr lang="lt-LT"/>
        </a:p>
      </dgm:t>
    </dgm:pt>
    <dgm:pt modelId="{BDF2F0AB-2CD7-4DAC-A74C-A4CF2D68D886}" type="sibTrans" cxnId="{B804AEB4-2C62-4DA6-B777-BC8908C5F3F0}">
      <dgm:prSet/>
      <dgm:spPr/>
      <dgm:t>
        <a:bodyPr/>
        <a:lstStyle/>
        <a:p>
          <a:endParaRPr lang="lt-LT"/>
        </a:p>
      </dgm:t>
    </dgm:pt>
    <dgm:pt modelId="{3F263796-5DF9-4F1D-9535-FF4D150C3A8C}">
      <dgm:prSet/>
      <dgm:spPr/>
      <dgm:t>
        <a:bodyPr/>
        <a:lstStyle/>
        <a:p>
          <a:r>
            <a:rPr lang="lt-LT" dirty="0"/>
            <a:t>Pelnas ir pelno mokestis</a:t>
          </a:r>
        </a:p>
      </dgm:t>
    </dgm:pt>
    <dgm:pt modelId="{CA3D0089-89BA-4ED6-8976-BCA648D80A5C}" type="parTrans" cxnId="{DDDCBA95-6CCF-4EAC-961B-F7608AF8F675}">
      <dgm:prSet/>
      <dgm:spPr/>
      <dgm:t>
        <a:bodyPr/>
        <a:lstStyle/>
        <a:p>
          <a:endParaRPr lang="lt-LT"/>
        </a:p>
      </dgm:t>
    </dgm:pt>
    <dgm:pt modelId="{E2118AA5-193A-476D-8089-0E02E01A8E38}" type="sibTrans" cxnId="{DDDCBA95-6CCF-4EAC-961B-F7608AF8F675}">
      <dgm:prSet/>
      <dgm:spPr/>
      <dgm:t>
        <a:bodyPr/>
        <a:lstStyle/>
        <a:p>
          <a:endParaRPr lang="lt-LT"/>
        </a:p>
      </dgm:t>
    </dgm:pt>
    <dgm:pt modelId="{D4531462-64C6-4F5E-AAC6-911A38D9CD00}">
      <dgm:prSet/>
      <dgm:spPr/>
      <dgm:t>
        <a:bodyPr/>
        <a:lstStyle/>
        <a:p>
          <a:r>
            <a:rPr lang="lt-LT" dirty="0"/>
            <a:t>Parama</a:t>
          </a:r>
        </a:p>
      </dgm:t>
    </dgm:pt>
    <dgm:pt modelId="{2306E852-418E-42ED-96F3-11D0E160E5B7}" type="parTrans" cxnId="{1245C54D-4524-4867-81EC-C6CD8CADC68F}">
      <dgm:prSet/>
      <dgm:spPr/>
      <dgm:t>
        <a:bodyPr/>
        <a:lstStyle/>
        <a:p>
          <a:endParaRPr lang="lt-LT"/>
        </a:p>
      </dgm:t>
    </dgm:pt>
    <dgm:pt modelId="{6F2D4546-2F04-4723-B755-3FF1ED37C6E1}" type="sibTrans" cxnId="{1245C54D-4524-4867-81EC-C6CD8CADC68F}">
      <dgm:prSet/>
      <dgm:spPr/>
      <dgm:t>
        <a:bodyPr/>
        <a:lstStyle/>
        <a:p>
          <a:endParaRPr lang="lt-LT"/>
        </a:p>
      </dgm:t>
    </dgm:pt>
    <dgm:pt modelId="{F2F88E84-4368-4FBC-9A14-4DE1F32C1C1B}" type="pres">
      <dgm:prSet presAssocID="{4DAB0D17-E028-437D-9987-1CF7AD8FECDB}" presName="diagram" presStyleCnt="0">
        <dgm:presLayoutVars>
          <dgm:dir/>
          <dgm:resizeHandles val="exact"/>
        </dgm:presLayoutVars>
      </dgm:prSet>
      <dgm:spPr/>
    </dgm:pt>
    <dgm:pt modelId="{CF00ABC5-DFF9-41EF-B0F4-CD294EF34511}" type="pres">
      <dgm:prSet presAssocID="{A593D518-F7E1-4A17-96BD-4D0C4E5CFEDE}" presName="node" presStyleLbl="node1" presStyleIdx="0" presStyleCnt="4">
        <dgm:presLayoutVars>
          <dgm:bulletEnabled val="1"/>
        </dgm:presLayoutVars>
      </dgm:prSet>
      <dgm:spPr/>
    </dgm:pt>
    <dgm:pt modelId="{8DA1D4B4-1EAE-428F-99A0-6887ABCECCFA}" type="pres">
      <dgm:prSet presAssocID="{B953CA3A-2BDF-48D5-964F-101E49DA8970}" presName="sibTrans" presStyleCnt="0"/>
      <dgm:spPr/>
    </dgm:pt>
    <dgm:pt modelId="{1A3576AB-D3F4-482D-B5EA-FD9D6C55A605}" type="pres">
      <dgm:prSet presAssocID="{023D195D-2E71-49B2-84BF-EA4DBBAD0A54}" presName="node" presStyleLbl="node1" presStyleIdx="1" presStyleCnt="4">
        <dgm:presLayoutVars>
          <dgm:bulletEnabled val="1"/>
        </dgm:presLayoutVars>
      </dgm:prSet>
      <dgm:spPr/>
    </dgm:pt>
    <dgm:pt modelId="{E54BCEE0-7C9E-483B-B421-FA736643FA9D}" type="pres">
      <dgm:prSet presAssocID="{BDF2F0AB-2CD7-4DAC-A74C-A4CF2D68D886}" presName="sibTrans" presStyleCnt="0"/>
      <dgm:spPr/>
    </dgm:pt>
    <dgm:pt modelId="{9383FFC6-CE5B-40D3-A705-A4FE7F394776}" type="pres">
      <dgm:prSet presAssocID="{3F263796-5DF9-4F1D-9535-FF4D150C3A8C}" presName="node" presStyleLbl="node1" presStyleIdx="2" presStyleCnt="4">
        <dgm:presLayoutVars>
          <dgm:bulletEnabled val="1"/>
        </dgm:presLayoutVars>
      </dgm:prSet>
      <dgm:spPr/>
    </dgm:pt>
    <dgm:pt modelId="{A3A4A26A-EC62-42F2-BA33-5F56E18A6F53}" type="pres">
      <dgm:prSet presAssocID="{E2118AA5-193A-476D-8089-0E02E01A8E38}" presName="sibTrans" presStyleCnt="0"/>
      <dgm:spPr/>
    </dgm:pt>
    <dgm:pt modelId="{2F6420CC-7D6F-43A7-AC60-A6DB04A94AA3}" type="pres">
      <dgm:prSet presAssocID="{D4531462-64C6-4F5E-AAC6-911A38D9CD00}" presName="node" presStyleLbl="node1" presStyleIdx="3" presStyleCnt="4">
        <dgm:presLayoutVars>
          <dgm:bulletEnabled val="1"/>
        </dgm:presLayoutVars>
      </dgm:prSet>
      <dgm:spPr/>
    </dgm:pt>
  </dgm:ptLst>
  <dgm:cxnLst>
    <dgm:cxn modelId="{8885643E-02A4-4442-A38F-EE6651F25C12}" type="presOf" srcId="{023D195D-2E71-49B2-84BF-EA4DBBAD0A54}" destId="{1A3576AB-D3F4-482D-B5EA-FD9D6C55A605}" srcOrd="0" destOrd="0" presId="urn:microsoft.com/office/officeart/2005/8/layout/default"/>
    <dgm:cxn modelId="{57C9525B-2DB1-4649-8AA9-80B5201E11EB}" type="presOf" srcId="{3F263796-5DF9-4F1D-9535-FF4D150C3A8C}" destId="{9383FFC6-CE5B-40D3-A705-A4FE7F394776}" srcOrd="0" destOrd="0" presId="urn:microsoft.com/office/officeart/2005/8/layout/default"/>
    <dgm:cxn modelId="{146D9F60-C89C-4E2F-8BD2-7B45CF6C922A}" type="presOf" srcId="{A593D518-F7E1-4A17-96BD-4D0C4E5CFEDE}" destId="{CF00ABC5-DFF9-41EF-B0F4-CD294EF34511}" srcOrd="0" destOrd="0" presId="urn:microsoft.com/office/officeart/2005/8/layout/default"/>
    <dgm:cxn modelId="{DF2FE465-2BC6-4C33-93ED-29461C749B2C}" type="presOf" srcId="{D4531462-64C6-4F5E-AAC6-911A38D9CD00}" destId="{2F6420CC-7D6F-43A7-AC60-A6DB04A94AA3}" srcOrd="0" destOrd="0" presId="urn:microsoft.com/office/officeart/2005/8/layout/default"/>
    <dgm:cxn modelId="{1245C54D-4524-4867-81EC-C6CD8CADC68F}" srcId="{4DAB0D17-E028-437D-9987-1CF7AD8FECDB}" destId="{D4531462-64C6-4F5E-AAC6-911A38D9CD00}" srcOrd="3" destOrd="0" parTransId="{2306E852-418E-42ED-96F3-11D0E160E5B7}" sibTransId="{6F2D4546-2F04-4723-B755-3FF1ED37C6E1}"/>
    <dgm:cxn modelId="{7F70B98D-FFD7-4394-8E9F-D65ED52DC453}" srcId="{4DAB0D17-E028-437D-9987-1CF7AD8FECDB}" destId="{A593D518-F7E1-4A17-96BD-4D0C4E5CFEDE}" srcOrd="0" destOrd="0" parTransId="{A3F226DF-50E0-4416-9F18-A94B9D94EA54}" sibTransId="{B953CA3A-2BDF-48D5-964F-101E49DA8970}"/>
    <dgm:cxn modelId="{DDDCBA95-6CCF-4EAC-961B-F7608AF8F675}" srcId="{4DAB0D17-E028-437D-9987-1CF7AD8FECDB}" destId="{3F263796-5DF9-4F1D-9535-FF4D150C3A8C}" srcOrd="2" destOrd="0" parTransId="{CA3D0089-89BA-4ED6-8976-BCA648D80A5C}" sibTransId="{E2118AA5-193A-476D-8089-0E02E01A8E38}"/>
    <dgm:cxn modelId="{E3B14CAB-794B-4216-9782-F86356EFC2FC}" type="presOf" srcId="{4DAB0D17-E028-437D-9987-1CF7AD8FECDB}" destId="{F2F88E84-4368-4FBC-9A14-4DE1F32C1C1B}" srcOrd="0" destOrd="0" presId="urn:microsoft.com/office/officeart/2005/8/layout/default"/>
    <dgm:cxn modelId="{B804AEB4-2C62-4DA6-B777-BC8908C5F3F0}" srcId="{4DAB0D17-E028-437D-9987-1CF7AD8FECDB}" destId="{023D195D-2E71-49B2-84BF-EA4DBBAD0A54}" srcOrd="1" destOrd="0" parTransId="{097813C4-059D-4E9A-8B19-E12884C5E219}" sibTransId="{BDF2F0AB-2CD7-4DAC-A74C-A4CF2D68D886}"/>
    <dgm:cxn modelId="{E08CB9E8-B905-422B-8C6A-4447468E3FC3}" type="presParOf" srcId="{F2F88E84-4368-4FBC-9A14-4DE1F32C1C1B}" destId="{CF00ABC5-DFF9-41EF-B0F4-CD294EF34511}" srcOrd="0" destOrd="0" presId="urn:microsoft.com/office/officeart/2005/8/layout/default"/>
    <dgm:cxn modelId="{886F69C2-C54C-4D90-B4FB-B826E0FAE0BC}" type="presParOf" srcId="{F2F88E84-4368-4FBC-9A14-4DE1F32C1C1B}" destId="{8DA1D4B4-1EAE-428F-99A0-6887ABCECCFA}" srcOrd="1" destOrd="0" presId="urn:microsoft.com/office/officeart/2005/8/layout/default"/>
    <dgm:cxn modelId="{64BE5761-1C1D-4232-BBBC-179DF7916D09}" type="presParOf" srcId="{F2F88E84-4368-4FBC-9A14-4DE1F32C1C1B}" destId="{1A3576AB-D3F4-482D-B5EA-FD9D6C55A605}" srcOrd="2" destOrd="0" presId="urn:microsoft.com/office/officeart/2005/8/layout/default"/>
    <dgm:cxn modelId="{FB59DF16-5771-4AA0-9B63-4D380BEAF69A}" type="presParOf" srcId="{F2F88E84-4368-4FBC-9A14-4DE1F32C1C1B}" destId="{E54BCEE0-7C9E-483B-B421-FA736643FA9D}" srcOrd="3" destOrd="0" presId="urn:microsoft.com/office/officeart/2005/8/layout/default"/>
    <dgm:cxn modelId="{728F732F-77E7-4A3A-B6F1-E312E3404538}" type="presParOf" srcId="{F2F88E84-4368-4FBC-9A14-4DE1F32C1C1B}" destId="{9383FFC6-CE5B-40D3-A705-A4FE7F394776}" srcOrd="4" destOrd="0" presId="urn:microsoft.com/office/officeart/2005/8/layout/default"/>
    <dgm:cxn modelId="{E10B0A3B-571F-4930-A29C-399A3C9DC676}" type="presParOf" srcId="{F2F88E84-4368-4FBC-9A14-4DE1F32C1C1B}" destId="{A3A4A26A-EC62-42F2-BA33-5F56E18A6F53}" srcOrd="5" destOrd="0" presId="urn:microsoft.com/office/officeart/2005/8/layout/default"/>
    <dgm:cxn modelId="{158F479B-605A-4099-8419-9F429EA108D0}" type="presParOf" srcId="{F2F88E84-4368-4FBC-9A14-4DE1F32C1C1B}" destId="{2F6420CC-7D6F-43A7-AC60-A6DB04A94AA3}"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DA3A4-4984-45A5-97AB-F2F5ADA2883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lt-LT"/>
        </a:p>
      </dgm:t>
    </dgm:pt>
    <dgm:pt modelId="{15FB8350-2F84-4626-B7CA-ECB34011E56A}">
      <dgm:prSet phldrT="[Text]"/>
      <dgm:spPr/>
      <dgm:t>
        <a:bodyPr/>
        <a:lstStyle/>
        <a:p>
          <a:r>
            <a:rPr lang="lt-LT" dirty="0"/>
            <a:t>SKAIDRUMO POLITIKA</a:t>
          </a:r>
        </a:p>
      </dgm:t>
    </dgm:pt>
    <dgm:pt modelId="{33EE26B7-5574-4966-81F5-595ECB9062E9}" type="parTrans" cxnId="{03ECBA1F-6FA4-4178-A739-6E8DE2DB6587}">
      <dgm:prSet/>
      <dgm:spPr/>
      <dgm:t>
        <a:bodyPr/>
        <a:lstStyle/>
        <a:p>
          <a:endParaRPr lang="lt-LT"/>
        </a:p>
      </dgm:t>
    </dgm:pt>
    <dgm:pt modelId="{0DC82697-C64B-4E4E-93E9-0180C9654AA7}" type="sibTrans" cxnId="{03ECBA1F-6FA4-4178-A739-6E8DE2DB6587}">
      <dgm:prSet/>
      <dgm:spPr/>
      <dgm:t>
        <a:bodyPr/>
        <a:lstStyle/>
        <a:p>
          <a:endParaRPr lang="lt-LT"/>
        </a:p>
      </dgm:t>
    </dgm:pt>
    <dgm:pt modelId="{B5438440-B92E-42D5-8E48-0ABEAB677596}" type="pres">
      <dgm:prSet presAssocID="{CF3DA3A4-4984-45A5-97AB-F2F5ADA28838}" presName="diagram" presStyleCnt="0">
        <dgm:presLayoutVars>
          <dgm:dir/>
          <dgm:resizeHandles val="exact"/>
        </dgm:presLayoutVars>
      </dgm:prSet>
      <dgm:spPr/>
    </dgm:pt>
    <dgm:pt modelId="{E78C5DB2-E1D0-4E14-81DB-D1A3A2AE5DC1}" type="pres">
      <dgm:prSet presAssocID="{15FB8350-2F84-4626-B7CA-ECB34011E56A}" presName="node" presStyleLbl="node1" presStyleIdx="0" presStyleCnt="1" custLinFactX="-35714" custLinFactNeighborX="-100000" custLinFactNeighborY="8464">
        <dgm:presLayoutVars>
          <dgm:bulletEnabled val="1"/>
        </dgm:presLayoutVars>
      </dgm:prSet>
      <dgm:spPr/>
    </dgm:pt>
  </dgm:ptLst>
  <dgm:cxnLst>
    <dgm:cxn modelId="{03ECBA1F-6FA4-4178-A739-6E8DE2DB6587}" srcId="{CF3DA3A4-4984-45A5-97AB-F2F5ADA28838}" destId="{15FB8350-2F84-4626-B7CA-ECB34011E56A}" srcOrd="0" destOrd="0" parTransId="{33EE26B7-5574-4966-81F5-595ECB9062E9}" sibTransId="{0DC82697-C64B-4E4E-93E9-0180C9654AA7}"/>
    <dgm:cxn modelId="{630ED482-69B5-44F2-8C19-04BCF9841A77}" type="presOf" srcId="{15FB8350-2F84-4626-B7CA-ECB34011E56A}" destId="{E78C5DB2-E1D0-4E14-81DB-D1A3A2AE5DC1}" srcOrd="0" destOrd="0" presId="urn:microsoft.com/office/officeart/2005/8/layout/default"/>
    <dgm:cxn modelId="{EBE4CAA6-525E-4173-9509-3FAF161D48C6}" type="presOf" srcId="{CF3DA3A4-4984-45A5-97AB-F2F5ADA28838}" destId="{B5438440-B92E-42D5-8E48-0ABEAB677596}" srcOrd="0" destOrd="0" presId="urn:microsoft.com/office/officeart/2005/8/layout/default"/>
    <dgm:cxn modelId="{0B941294-B2B9-4192-BDF9-C547C9BD4864}" type="presParOf" srcId="{B5438440-B92E-42D5-8E48-0ABEAB677596}" destId="{E78C5DB2-E1D0-4E14-81DB-D1A3A2AE5DC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AB0D17-E028-437D-9987-1CF7AD8FEC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t-LT"/>
        </a:p>
      </dgm:t>
    </dgm:pt>
    <dgm:pt modelId="{A593D518-F7E1-4A17-96BD-4D0C4E5CFEDE}">
      <dgm:prSet phldrT="[Text]" custT="1"/>
      <dgm:spPr/>
      <dgm:t>
        <a:bodyPr/>
        <a:lstStyle/>
        <a:p>
          <a:r>
            <a:rPr lang="en-GB" sz="2000" dirty="0" err="1"/>
            <a:t>Viešas</a:t>
          </a:r>
          <a:r>
            <a:rPr lang="en-GB" sz="2000" dirty="0"/>
            <a:t> </a:t>
          </a:r>
          <a:r>
            <a:rPr lang="en-GB" sz="2000" dirty="0" err="1"/>
            <a:t>įsipareigojimas</a:t>
          </a:r>
          <a:r>
            <a:rPr lang="en-GB" sz="2000" dirty="0"/>
            <a:t> </a:t>
          </a:r>
          <a:r>
            <a:rPr lang="en-GB" sz="2000" dirty="0" err="1"/>
            <a:t>netoleruoti</a:t>
          </a:r>
          <a:r>
            <a:rPr lang="en-GB" sz="2000" dirty="0"/>
            <a:t> </a:t>
          </a:r>
          <a:r>
            <a:rPr lang="en-GB" sz="2000" dirty="0" err="1"/>
            <a:t>korupcijos</a:t>
          </a:r>
          <a:r>
            <a:rPr lang="en-GB" sz="2000" dirty="0"/>
            <a:t>, </a:t>
          </a:r>
          <a:r>
            <a:rPr lang="en-GB" sz="2000" dirty="0" err="1"/>
            <a:t>skaidrumo</a:t>
          </a:r>
          <a:r>
            <a:rPr lang="en-GB" sz="2000" dirty="0"/>
            <a:t> </a:t>
          </a:r>
          <a:r>
            <a:rPr lang="en-GB" sz="2000" dirty="0" err="1"/>
            <a:t>deklaravimas</a:t>
          </a:r>
          <a:endParaRPr lang="lt-LT" sz="2000" dirty="0"/>
        </a:p>
      </dgm:t>
    </dgm:pt>
    <dgm:pt modelId="{A3F226DF-50E0-4416-9F18-A94B9D94EA54}" type="parTrans" cxnId="{7F70B98D-FFD7-4394-8E9F-D65ED52DC453}">
      <dgm:prSet/>
      <dgm:spPr/>
      <dgm:t>
        <a:bodyPr/>
        <a:lstStyle/>
        <a:p>
          <a:endParaRPr lang="lt-LT" sz="2000"/>
        </a:p>
      </dgm:t>
    </dgm:pt>
    <dgm:pt modelId="{B953CA3A-2BDF-48D5-964F-101E49DA8970}" type="sibTrans" cxnId="{7F70B98D-FFD7-4394-8E9F-D65ED52DC453}">
      <dgm:prSet/>
      <dgm:spPr/>
      <dgm:t>
        <a:bodyPr/>
        <a:lstStyle/>
        <a:p>
          <a:endParaRPr lang="lt-LT" sz="2000"/>
        </a:p>
      </dgm:t>
    </dgm:pt>
    <dgm:pt modelId="{023D195D-2E71-49B2-84BF-EA4DBBAD0A54}">
      <dgm:prSet phldrT="[Text]" custT="1"/>
      <dgm:spPr/>
      <dgm:t>
        <a:bodyPr/>
        <a:lstStyle/>
        <a:p>
          <a:r>
            <a:rPr lang="en-GB" sz="2000" dirty="0" err="1"/>
            <a:t>Etikos</a:t>
          </a:r>
          <a:r>
            <a:rPr lang="en-GB" sz="2000" dirty="0"/>
            <a:t> </a:t>
          </a:r>
          <a:r>
            <a:rPr lang="en-GB" sz="2000" dirty="0" err="1"/>
            <a:t>kodeksas</a:t>
          </a:r>
          <a:r>
            <a:rPr lang="en-GB" sz="2000" dirty="0"/>
            <a:t>/ </a:t>
          </a:r>
          <a:r>
            <a:rPr lang="en-GB" sz="2000" dirty="0" err="1"/>
            <a:t>antikorupcinė</a:t>
          </a:r>
          <a:r>
            <a:rPr lang="en-GB" sz="2000" dirty="0"/>
            <a:t>/ </a:t>
          </a:r>
          <a:r>
            <a:rPr lang="en-GB" sz="2000" dirty="0" err="1"/>
            <a:t>skaidrumo</a:t>
          </a:r>
          <a:r>
            <a:rPr lang="lt-LT" sz="2000" dirty="0"/>
            <a:t>, etikos</a:t>
          </a:r>
          <a:r>
            <a:rPr lang="en-GB" sz="2000" dirty="0"/>
            <a:t> </a:t>
          </a:r>
          <a:r>
            <a:rPr lang="en-GB" sz="2000" dirty="0" err="1"/>
            <a:t>programa</a:t>
          </a:r>
          <a:r>
            <a:rPr lang="en-GB" sz="2000" dirty="0"/>
            <a:t> ir </a:t>
          </a:r>
          <a:r>
            <a:rPr lang="en-GB" sz="2000" dirty="0" err="1"/>
            <a:t>jos</a:t>
          </a:r>
          <a:r>
            <a:rPr lang="en-GB" sz="2000" dirty="0"/>
            <a:t> </a:t>
          </a:r>
          <a:r>
            <a:rPr lang="en-GB" sz="2000" dirty="0" err="1"/>
            <a:t>taikymas</a:t>
          </a:r>
          <a:endParaRPr lang="lt-LT" sz="2000" dirty="0"/>
        </a:p>
      </dgm:t>
    </dgm:pt>
    <dgm:pt modelId="{097813C4-059D-4E9A-8B19-E12884C5E219}" type="parTrans" cxnId="{B804AEB4-2C62-4DA6-B777-BC8908C5F3F0}">
      <dgm:prSet/>
      <dgm:spPr/>
      <dgm:t>
        <a:bodyPr/>
        <a:lstStyle/>
        <a:p>
          <a:endParaRPr lang="lt-LT" sz="2000"/>
        </a:p>
      </dgm:t>
    </dgm:pt>
    <dgm:pt modelId="{BDF2F0AB-2CD7-4DAC-A74C-A4CF2D68D886}" type="sibTrans" cxnId="{B804AEB4-2C62-4DA6-B777-BC8908C5F3F0}">
      <dgm:prSet/>
      <dgm:spPr/>
      <dgm:t>
        <a:bodyPr/>
        <a:lstStyle/>
        <a:p>
          <a:endParaRPr lang="lt-LT" sz="2000"/>
        </a:p>
      </dgm:t>
    </dgm:pt>
    <dgm:pt modelId="{A1731F6B-F31F-4A2E-870D-85C061AB3577}">
      <dgm:prSet phldrT="[Text]" custT="1"/>
      <dgm:spPr/>
      <dgm:t>
        <a:bodyPr/>
        <a:lstStyle/>
        <a:p>
          <a:r>
            <a:rPr lang="en-GB" sz="2000" dirty="0" err="1"/>
            <a:t>Dovanų</a:t>
          </a:r>
          <a:r>
            <a:rPr lang="en-GB" sz="2000" dirty="0"/>
            <a:t>/ </a:t>
          </a:r>
          <a:r>
            <a:rPr lang="en-GB" sz="2000" dirty="0" err="1"/>
            <a:t>vaišingumo</a:t>
          </a:r>
          <a:r>
            <a:rPr lang="en-GB" sz="2000" dirty="0"/>
            <a:t> </a:t>
          </a:r>
          <a:r>
            <a:rPr lang="en-GB" sz="2000" dirty="0" err="1"/>
            <a:t>politika</a:t>
          </a:r>
          <a:endParaRPr lang="lt-LT" sz="2000" dirty="0"/>
        </a:p>
      </dgm:t>
    </dgm:pt>
    <dgm:pt modelId="{901D6AD6-BB2A-4BB5-A410-256696312E85}" type="parTrans" cxnId="{C75F7690-FA26-4A99-8D0D-43DF76C9341E}">
      <dgm:prSet/>
      <dgm:spPr/>
      <dgm:t>
        <a:bodyPr/>
        <a:lstStyle/>
        <a:p>
          <a:endParaRPr lang="lt-LT" sz="2000"/>
        </a:p>
      </dgm:t>
    </dgm:pt>
    <dgm:pt modelId="{098BAB3C-6ED5-4F88-84B3-80B58E28D995}" type="sibTrans" cxnId="{C75F7690-FA26-4A99-8D0D-43DF76C9341E}">
      <dgm:prSet/>
      <dgm:spPr/>
      <dgm:t>
        <a:bodyPr/>
        <a:lstStyle/>
        <a:p>
          <a:endParaRPr lang="lt-LT" sz="2000"/>
        </a:p>
      </dgm:t>
    </dgm:pt>
    <dgm:pt modelId="{9735CCD7-5A46-4F37-87B4-BBEA5B1B21ED}">
      <dgm:prSet phldrT="[Text]" custT="1"/>
      <dgm:spPr/>
      <dgm:t>
        <a:bodyPr/>
        <a:lstStyle/>
        <a:p>
          <a:r>
            <a:rPr lang="lt-LT" sz="2000" dirty="0"/>
            <a:t>Mokymai darbuotojams</a:t>
          </a:r>
        </a:p>
      </dgm:t>
    </dgm:pt>
    <dgm:pt modelId="{942955EA-1EB1-4D63-8F8F-F6550346016E}" type="parTrans" cxnId="{44478ACD-EC91-44DC-9EF1-8D2D5741062E}">
      <dgm:prSet/>
      <dgm:spPr/>
      <dgm:t>
        <a:bodyPr/>
        <a:lstStyle/>
        <a:p>
          <a:endParaRPr lang="lt-LT" sz="2000"/>
        </a:p>
      </dgm:t>
    </dgm:pt>
    <dgm:pt modelId="{5BADCBF1-E2CC-4305-BAFA-D97D9EA92C73}" type="sibTrans" cxnId="{44478ACD-EC91-44DC-9EF1-8D2D5741062E}">
      <dgm:prSet/>
      <dgm:spPr/>
      <dgm:t>
        <a:bodyPr/>
        <a:lstStyle/>
        <a:p>
          <a:endParaRPr lang="lt-LT" sz="2000"/>
        </a:p>
      </dgm:t>
    </dgm:pt>
    <dgm:pt modelId="{B09678B2-0458-4DDD-8570-4F37D80C038D}">
      <dgm:prSet custT="1"/>
      <dgm:spPr/>
      <dgm:t>
        <a:bodyPr/>
        <a:lstStyle/>
        <a:p>
          <a:r>
            <a:rPr lang="en-GB" sz="2000" dirty="0" err="1"/>
            <a:t>Palengvinimo</a:t>
          </a:r>
          <a:r>
            <a:rPr lang="en-GB" sz="2000" dirty="0"/>
            <a:t> </a:t>
          </a:r>
          <a:r>
            <a:rPr lang="en-GB" sz="2000" dirty="0" err="1"/>
            <a:t>mokesčiai</a:t>
          </a:r>
          <a:r>
            <a:rPr lang="en-GB" sz="2000" dirty="0"/>
            <a:t> </a:t>
          </a:r>
          <a:endParaRPr lang="lt-LT" sz="2000" dirty="0"/>
        </a:p>
        <a:p>
          <a:r>
            <a:rPr lang="en-GB" sz="2000" dirty="0"/>
            <a:t>(facilitation payment)</a:t>
          </a:r>
          <a:endParaRPr lang="lt-LT" sz="2000" dirty="0"/>
        </a:p>
      </dgm:t>
    </dgm:pt>
    <dgm:pt modelId="{41331D14-6FAF-44DD-BA65-DA93E58F7752}" type="parTrans" cxnId="{61FEEECD-6E64-4D29-AF92-4A58A2408A1D}">
      <dgm:prSet/>
      <dgm:spPr/>
      <dgm:t>
        <a:bodyPr/>
        <a:lstStyle/>
        <a:p>
          <a:endParaRPr lang="lt-LT" sz="2000"/>
        </a:p>
      </dgm:t>
    </dgm:pt>
    <dgm:pt modelId="{61EAB395-D24C-4508-BA91-D63C763C071E}" type="sibTrans" cxnId="{61FEEECD-6E64-4D29-AF92-4A58A2408A1D}">
      <dgm:prSet/>
      <dgm:spPr/>
      <dgm:t>
        <a:bodyPr/>
        <a:lstStyle/>
        <a:p>
          <a:endParaRPr lang="lt-LT" sz="2000"/>
        </a:p>
      </dgm:t>
    </dgm:pt>
    <dgm:pt modelId="{8FB67631-869B-4184-AEF0-F1FB57B8506D}">
      <dgm:prSet custT="1"/>
      <dgm:spPr/>
      <dgm:t>
        <a:bodyPr/>
        <a:lstStyle/>
        <a:p>
          <a:r>
            <a:rPr lang="en-GB" sz="2000" dirty="0" err="1"/>
            <a:t>Pranešimo</a:t>
          </a:r>
          <a:r>
            <a:rPr lang="en-GB" sz="2000" dirty="0"/>
            <a:t> </a:t>
          </a:r>
          <a:r>
            <a:rPr lang="en-GB" sz="2000" dirty="0" err="1"/>
            <a:t>kanalai</a:t>
          </a:r>
          <a:endParaRPr lang="lt-LT" sz="2000" dirty="0"/>
        </a:p>
      </dgm:t>
    </dgm:pt>
    <dgm:pt modelId="{6419C80D-74AE-4596-867A-2B3E887C1540}" type="parTrans" cxnId="{7B619BD5-8F61-44EC-AE59-6B0F532EB448}">
      <dgm:prSet/>
      <dgm:spPr/>
      <dgm:t>
        <a:bodyPr/>
        <a:lstStyle/>
        <a:p>
          <a:endParaRPr lang="lt-LT" sz="2000"/>
        </a:p>
      </dgm:t>
    </dgm:pt>
    <dgm:pt modelId="{16CEDF9C-B867-4B2E-8EBA-C9FD4118FF59}" type="sibTrans" cxnId="{7B619BD5-8F61-44EC-AE59-6B0F532EB448}">
      <dgm:prSet/>
      <dgm:spPr/>
      <dgm:t>
        <a:bodyPr/>
        <a:lstStyle/>
        <a:p>
          <a:endParaRPr lang="lt-LT" sz="2000"/>
        </a:p>
      </dgm:t>
    </dgm:pt>
    <dgm:pt modelId="{46D65A08-8B83-4E61-A1CB-3666ECCB8B28}">
      <dgm:prSet custT="1"/>
      <dgm:spPr/>
      <dgm:t>
        <a:bodyPr/>
        <a:lstStyle/>
        <a:p>
          <a:r>
            <a:rPr lang="en-GB" sz="2000" dirty="0" err="1"/>
            <a:t>Programos</a:t>
          </a:r>
          <a:r>
            <a:rPr lang="en-GB" sz="2000" dirty="0"/>
            <a:t> </a:t>
          </a:r>
          <a:r>
            <a:rPr lang="en-GB" sz="2000" dirty="0" err="1"/>
            <a:t>stebėsena</a:t>
          </a:r>
          <a:r>
            <a:rPr lang="en-GB" sz="2000" dirty="0"/>
            <a:t> </a:t>
          </a:r>
          <a:endParaRPr lang="lt-LT" sz="2000" dirty="0"/>
        </a:p>
      </dgm:t>
    </dgm:pt>
    <dgm:pt modelId="{E83BA5B4-F7D8-4B76-BB6F-25E1E0DE2053}" type="parTrans" cxnId="{0EC20B34-8618-4CF9-A62F-353F6608FC6B}">
      <dgm:prSet/>
      <dgm:spPr/>
      <dgm:t>
        <a:bodyPr/>
        <a:lstStyle/>
        <a:p>
          <a:endParaRPr lang="lt-LT" sz="2000"/>
        </a:p>
      </dgm:t>
    </dgm:pt>
    <dgm:pt modelId="{B9F57849-A440-49DE-A592-6CF10038F0E2}" type="sibTrans" cxnId="{0EC20B34-8618-4CF9-A62F-353F6608FC6B}">
      <dgm:prSet/>
      <dgm:spPr/>
      <dgm:t>
        <a:bodyPr/>
        <a:lstStyle/>
        <a:p>
          <a:endParaRPr lang="lt-LT" sz="2000"/>
        </a:p>
      </dgm:t>
    </dgm:pt>
    <dgm:pt modelId="{B776E3A7-B2EB-4913-B265-BBE313FCFE03}">
      <dgm:prSet custT="1"/>
      <dgm:spPr/>
      <dgm:t>
        <a:bodyPr/>
        <a:lstStyle/>
        <a:p>
          <a:r>
            <a:rPr lang="en-GB" sz="2000" dirty="0" err="1"/>
            <a:t>Politinių</a:t>
          </a:r>
          <a:r>
            <a:rPr lang="en-GB" sz="2000" dirty="0"/>
            <a:t> </a:t>
          </a:r>
          <a:r>
            <a:rPr lang="en-GB" sz="2000" dirty="0" err="1"/>
            <a:t>partijų</a:t>
          </a:r>
          <a:r>
            <a:rPr lang="en-GB" sz="2000" dirty="0"/>
            <a:t> </a:t>
          </a:r>
          <a:r>
            <a:rPr lang="en-GB" sz="2000" dirty="0" err="1"/>
            <a:t>rėmimas</a:t>
          </a:r>
          <a:endParaRPr lang="lt-LT" sz="2000" dirty="0"/>
        </a:p>
      </dgm:t>
    </dgm:pt>
    <dgm:pt modelId="{FFDE0599-CF82-4A9C-9B78-D3D7515E6425}" type="parTrans" cxnId="{CA1E849D-BF9C-4C8F-A2DB-0226A4843110}">
      <dgm:prSet/>
      <dgm:spPr/>
      <dgm:t>
        <a:bodyPr/>
        <a:lstStyle/>
        <a:p>
          <a:endParaRPr lang="lt-LT" sz="2000"/>
        </a:p>
      </dgm:t>
    </dgm:pt>
    <dgm:pt modelId="{319FEAEE-B477-42F4-8740-303C08C0E637}" type="sibTrans" cxnId="{CA1E849D-BF9C-4C8F-A2DB-0226A4843110}">
      <dgm:prSet/>
      <dgm:spPr/>
      <dgm:t>
        <a:bodyPr/>
        <a:lstStyle/>
        <a:p>
          <a:endParaRPr lang="lt-LT" sz="2000"/>
        </a:p>
      </dgm:t>
    </dgm:pt>
    <dgm:pt modelId="{F2F88E84-4368-4FBC-9A14-4DE1F32C1C1B}" type="pres">
      <dgm:prSet presAssocID="{4DAB0D17-E028-437D-9987-1CF7AD8FECDB}" presName="diagram" presStyleCnt="0">
        <dgm:presLayoutVars>
          <dgm:dir/>
          <dgm:resizeHandles val="exact"/>
        </dgm:presLayoutVars>
      </dgm:prSet>
      <dgm:spPr/>
    </dgm:pt>
    <dgm:pt modelId="{CF00ABC5-DFF9-41EF-B0F4-CD294EF34511}" type="pres">
      <dgm:prSet presAssocID="{A593D518-F7E1-4A17-96BD-4D0C4E5CFEDE}" presName="node" presStyleLbl="node1" presStyleIdx="0" presStyleCnt="8">
        <dgm:presLayoutVars>
          <dgm:bulletEnabled val="1"/>
        </dgm:presLayoutVars>
      </dgm:prSet>
      <dgm:spPr/>
    </dgm:pt>
    <dgm:pt modelId="{8DA1D4B4-1EAE-428F-99A0-6887ABCECCFA}" type="pres">
      <dgm:prSet presAssocID="{B953CA3A-2BDF-48D5-964F-101E49DA8970}" presName="sibTrans" presStyleCnt="0"/>
      <dgm:spPr/>
    </dgm:pt>
    <dgm:pt modelId="{1A3576AB-D3F4-482D-B5EA-FD9D6C55A605}" type="pres">
      <dgm:prSet presAssocID="{023D195D-2E71-49B2-84BF-EA4DBBAD0A54}" presName="node" presStyleLbl="node1" presStyleIdx="1" presStyleCnt="8">
        <dgm:presLayoutVars>
          <dgm:bulletEnabled val="1"/>
        </dgm:presLayoutVars>
      </dgm:prSet>
      <dgm:spPr/>
    </dgm:pt>
    <dgm:pt modelId="{E54BCEE0-7C9E-483B-B421-FA736643FA9D}" type="pres">
      <dgm:prSet presAssocID="{BDF2F0AB-2CD7-4DAC-A74C-A4CF2D68D886}" presName="sibTrans" presStyleCnt="0"/>
      <dgm:spPr/>
    </dgm:pt>
    <dgm:pt modelId="{BE1C3054-BCC8-4825-B1D3-18F1A1312E92}" type="pres">
      <dgm:prSet presAssocID="{A1731F6B-F31F-4A2E-870D-85C061AB3577}" presName="node" presStyleLbl="node1" presStyleIdx="2" presStyleCnt="8">
        <dgm:presLayoutVars>
          <dgm:bulletEnabled val="1"/>
        </dgm:presLayoutVars>
      </dgm:prSet>
      <dgm:spPr/>
    </dgm:pt>
    <dgm:pt modelId="{BF42EFCD-58BC-4AF8-B23F-FF3DD887DEEA}" type="pres">
      <dgm:prSet presAssocID="{098BAB3C-6ED5-4F88-84B3-80B58E28D995}" presName="sibTrans" presStyleCnt="0"/>
      <dgm:spPr/>
    </dgm:pt>
    <dgm:pt modelId="{78298825-2FCA-461D-8888-93EC998D570B}" type="pres">
      <dgm:prSet presAssocID="{B09678B2-0458-4DDD-8570-4F37D80C038D}" presName="node" presStyleLbl="node1" presStyleIdx="3" presStyleCnt="8">
        <dgm:presLayoutVars>
          <dgm:bulletEnabled val="1"/>
        </dgm:presLayoutVars>
      </dgm:prSet>
      <dgm:spPr/>
    </dgm:pt>
    <dgm:pt modelId="{9624DE41-FE9A-4105-B009-C692112CEB22}" type="pres">
      <dgm:prSet presAssocID="{61EAB395-D24C-4508-BA91-D63C763C071E}" presName="sibTrans" presStyleCnt="0"/>
      <dgm:spPr/>
    </dgm:pt>
    <dgm:pt modelId="{6EFE60A9-D5D1-4432-ADBF-45AE7850EC50}" type="pres">
      <dgm:prSet presAssocID="{8FB67631-869B-4184-AEF0-F1FB57B8506D}" presName="node" presStyleLbl="node1" presStyleIdx="4" presStyleCnt="8">
        <dgm:presLayoutVars>
          <dgm:bulletEnabled val="1"/>
        </dgm:presLayoutVars>
      </dgm:prSet>
      <dgm:spPr/>
    </dgm:pt>
    <dgm:pt modelId="{1246D0E5-B377-4F6D-897E-08D9D95BC322}" type="pres">
      <dgm:prSet presAssocID="{16CEDF9C-B867-4B2E-8EBA-C9FD4118FF59}" presName="sibTrans" presStyleCnt="0"/>
      <dgm:spPr/>
    </dgm:pt>
    <dgm:pt modelId="{D1D4C1FB-52A0-4540-8FA7-CC552C1D80C1}" type="pres">
      <dgm:prSet presAssocID="{46D65A08-8B83-4E61-A1CB-3666ECCB8B28}" presName="node" presStyleLbl="node1" presStyleIdx="5" presStyleCnt="8">
        <dgm:presLayoutVars>
          <dgm:bulletEnabled val="1"/>
        </dgm:presLayoutVars>
      </dgm:prSet>
      <dgm:spPr/>
    </dgm:pt>
    <dgm:pt modelId="{7B86447D-2B58-46C8-A356-CE354C1BD3DB}" type="pres">
      <dgm:prSet presAssocID="{B9F57849-A440-49DE-A592-6CF10038F0E2}" presName="sibTrans" presStyleCnt="0"/>
      <dgm:spPr/>
    </dgm:pt>
    <dgm:pt modelId="{6294733F-70D6-41E2-8E41-985273D16E1E}" type="pres">
      <dgm:prSet presAssocID="{B776E3A7-B2EB-4913-B265-BBE313FCFE03}" presName="node" presStyleLbl="node1" presStyleIdx="6" presStyleCnt="8">
        <dgm:presLayoutVars>
          <dgm:bulletEnabled val="1"/>
        </dgm:presLayoutVars>
      </dgm:prSet>
      <dgm:spPr/>
    </dgm:pt>
    <dgm:pt modelId="{6832058F-9124-4DCD-95B5-14352CC22468}" type="pres">
      <dgm:prSet presAssocID="{319FEAEE-B477-42F4-8740-303C08C0E637}" presName="sibTrans" presStyleCnt="0"/>
      <dgm:spPr/>
    </dgm:pt>
    <dgm:pt modelId="{923DCE9A-7BB4-4EAA-8270-7E41AABC6EE2}" type="pres">
      <dgm:prSet presAssocID="{9735CCD7-5A46-4F37-87B4-BBEA5B1B21ED}" presName="node" presStyleLbl="node1" presStyleIdx="7" presStyleCnt="8">
        <dgm:presLayoutVars>
          <dgm:bulletEnabled val="1"/>
        </dgm:presLayoutVars>
      </dgm:prSet>
      <dgm:spPr/>
    </dgm:pt>
  </dgm:ptLst>
  <dgm:cxnLst>
    <dgm:cxn modelId="{8E247002-B834-4E43-AC37-C440FA8D77B5}" type="presOf" srcId="{A593D518-F7E1-4A17-96BD-4D0C4E5CFEDE}" destId="{CF00ABC5-DFF9-41EF-B0F4-CD294EF34511}" srcOrd="0" destOrd="0" presId="urn:microsoft.com/office/officeart/2005/8/layout/default"/>
    <dgm:cxn modelId="{599DDD0D-1A71-4884-B168-F134ED19FBF2}" type="presOf" srcId="{9735CCD7-5A46-4F37-87B4-BBEA5B1B21ED}" destId="{923DCE9A-7BB4-4EAA-8270-7E41AABC6EE2}" srcOrd="0" destOrd="0" presId="urn:microsoft.com/office/officeart/2005/8/layout/default"/>
    <dgm:cxn modelId="{8DFBD72A-558E-43ED-A519-B5C36BE7F300}" type="presOf" srcId="{023D195D-2E71-49B2-84BF-EA4DBBAD0A54}" destId="{1A3576AB-D3F4-482D-B5EA-FD9D6C55A605}" srcOrd="0" destOrd="0" presId="urn:microsoft.com/office/officeart/2005/8/layout/default"/>
    <dgm:cxn modelId="{0EC20B34-8618-4CF9-A62F-353F6608FC6B}" srcId="{4DAB0D17-E028-437D-9987-1CF7AD8FECDB}" destId="{46D65A08-8B83-4E61-A1CB-3666ECCB8B28}" srcOrd="5" destOrd="0" parTransId="{E83BA5B4-F7D8-4B76-BB6F-25E1E0DE2053}" sibTransId="{B9F57849-A440-49DE-A592-6CF10038F0E2}"/>
    <dgm:cxn modelId="{18878F78-246F-4345-AB30-57096594FA7B}" type="presOf" srcId="{B09678B2-0458-4DDD-8570-4F37D80C038D}" destId="{78298825-2FCA-461D-8888-93EC998D570B}" srcOrd="0" destOrd="0" presId="urn:microsoft.com/office/officeart/2005/8/layout/default"/>
    <dgm:cxn modelId="{8F883A79-78CD-4253-AEF9-7B4324DB3F7C}" type="presOf" srcId="{B776E3A7-B2EB-4913-B265-BBE313FCFE03}" destId="{6294733F-70D6-41E2-8E41-985273D16E1E}" srcOrd="0" destOrd="0" presId="urn:microsoft.com/office/officeart/2005/8/layout/default"/>
    <dgm:cxn modelId="{289E0789-32AD-4868-88D0-940791E0EEB1}" type="presOf" srcId="{8FB67631-869B-4184-AEF0-F1FB57B8506D}" destId="{6EFE60A9-D5D1-4432-ADBF-45AE7850EC50}" srcOrd="0" destOrd="0" presId="urn:microsoft.com/office/officeart/2005/8/layout/default"/>
    <dgm:cxn modelId="{7F70B98D-FFD7-4394-8E9F-D65ED52DC453}" srcId="{4DAB0D17-E028-437D-9987-1CF7AD8FECDB}" destId="{A593D518-F7E1-4A17-96BD-4D0C4E5CFEDE}" srcOrd="0" destOrd="0" parTransId="{A3F226DF-50E0-4416-9F18-A94B9D94EA54}" sibTransId="{B953CA3A-2BDF-48D5-964F-101E49DA8970}"/>
    <dgm:cxn modelId="{C75F7690-FA26-4A99-8D0D-43DF76C9341E}" srcId="{4DAB0D17-E028-437D-9987-1CF7AD8FECDB}" destId="{A1731F6B-F31F-4A2E-870D-85C061AB3577}" srcOrd="2" destOrd="0" parTransId="{901D6AD6-BB2A-4BB5-A410-256696312E85}" sibTransId="{098BAB3C-6ED5-4F88-84B3-80B58E28D995}"/>
    <dgm:cxn modelId="{CA1E849D-BF9C-4C8F-A2DB-0226A4843110}" srcId="{4DAB0D17-E028-437D-9987-1CF7AD8FECDB}" destId="{B776E3A7-B2EB-4913-B265-BBE313FCFE03}" srcOrd="6" destOrd="0" parTransId="{FFDE0599-CF82-4A9C-9B78-D3D7515E6425}" sibTransId="{319FEAEE-B477-42F4-8740-303C08C0E637}"/>
    <dgm:cxn modelId="{B804AEB4-2C62-4DA6-B777-BC8908C5F3F0}" srcId="{4DAB0D17-E028-437D-9987-1CF7AD8FECDB}" destId="{023D195D-2E71-49B2-84BF-EA4DBBAD0A54}" srcOrd="1" destOrd="0" parTransId="{097813C4-059D-4E9A-8B19-E12884C5E219}" sibTransId="{BDF2F0AB-2CD7-4DAC-A74C-A4CF2D68D886}"/>
    <dgm:cxn modelId="{4B6D93CA-DD65-41C2-8958-FDDD8D7F9461}" type="presOf" srcId="{A1731F6B-F31F-4A2E-870D-85C061AB3577}" destId="{BE1C3054-BCC8-4825-B1D3-18F1A1312E92}" srcOrd="0" destOrd="0" presId="urn:microsoft.com/office/officeart/2005/8/layout/default"/>
    <dgm:cxn modelId="{44478ACD-EC91-44DC-9EF1-8D2D5741062E}" srcId="{4DAB0D17-E028-437D-9987-1CF7AD8FECDB}" destId="{9735CCD7-5A46-4F37-87B4-BBEA5B1B21ED}" srcOrd="7" destOrd="0" parTransId="{942955EA-1EB1-4D63-8F8F-F6550346016E}" sibTransId="{5BADCBF1-E2CC-4305-BAFA-D97D9EA92C73}"/>
    <dgm:cxn modelId="{61FEEECD-6E64-4D29-AF92-4A58A2408A1D}" srcId="{4DAB0D17-E028-437D-9987-1CF7AD8FECDB}" destId="{B09678B2-0458-4DDD-8570-4F37D80C038D}" srcOrd="3" destOrd="0" parTransId="{41331D14-6FAF-44DD-BA65-DA93E58F7752}" sibTransId="{61EAB395-D24C-4508-BA91-D63C763C071E}"/>
    <dgm:cxn modelId="{7B619BD5-8F61-44EC-AE59-6B0F532EB448}" srcId="{4DAB0D17-E028-437D-9987-1CF7AD8FECDB}" destId="{8FB67631-869B-4184-AEF0-F1FB57B8506D}" srcOrd="4" destOrd="0" parTransId="{6419C80D-74AE-4596-867A-2B3E887C1540}" sibTransId="{16CEDF9C-B867-4B2E-8EBA-C9FD4118FF59}"/>
    <dgm:cxn modelId="{62E6DDDC-FDAC-4AE1-8003-9B7B0B4A97B3}" type="presOf" srcId="{4DAB0D17-E028-437D-9987-1CF7AD8FECDB}" destId="{F2F88E84-4368-4FBC-9A14-4DE1F32C1C1B}" srcOrd="0" destOrd="0" presId="urn:microsoft.com/office/officeart/2005/8/layout/default"/>
    <dgm:cxn modelId="{203E3BED-4F7F-412F-B096-53E53A164CD2}" type="presOf" srcId="{46D65A08-8B83-4E61-A1CB-3666ECCB8B28}" destId="{D1D4C1FB-52A0-4540-8FA7-CC552C1D80C1}" srcOrd="0" destOrd="0" presId="urn:microsoft.com/office/officeart/2005/8/layout/default"/>
    <dgm:cxn modelId="{89BCB1E8-E154-4581-A5F5-39B3381A3D95}" type="presParOf" srcId="{F2F88E84-4368-4FBC-9A14-4DE1F32C1C1B}" destId="{CF00ABC5-DFF9-41EF-B0F4-CD294EF34511}" srcOrd="0" destOrd="0" presId="urn:microsoft.com/office/officeart/2005/8/layout/default"/>
    <dgm:cxn modelId="{606DF5AC-1ECD-4FC6-B15C-054239270CBC}" type="presParOf" srcId="{F2F88E84-4368-4FBC-9A14-4DE1F32C1C1B}" destId="{8DA1D4B4-1EAE-428F-99A0-6887ABCECCFA}" srcOrd="1" destOrd="0" presId="urn:microsoft.com/office/officeart/2005/8/layout/default"/>
    <dgm:cxn modelId="{364FE8BC-6281-479B-8B29-2955B01029BF}" type="presParOf" srcId="{F2F88E84-4368-4FBC-9A14-4DE1F32C1C1B}" destId="{1A3576AB-D3F4-482D-B5EA-FD9D6C55A605}" srcOrd="2" destOrd="0" presId="urn:microsoft.com/office/officeart/2005/8/layout/default"/>
    <dgm:cxn modelId="{D2242C08-553C-476A-9A9E-FE8549EA7A6D}" type="presParOf" srcId="{F2F88E84-4368-4FBC-9A14-4DE1F32C1C1B}" destId="{E54BCEE0-7C9E-483B-B421-FA736643FA9D}" srcOrd="3" destOrd="0" presId="urn:microsoft.com/office/officeart/2005/8/layout/default"/>
    <dgm:cxn modelId="{8164BC96-52E4-4A0E-96B2-5C6103033BD2}" type="presParOf" srcId="{F2F88E84-4368-4FBC-9A14-4DE1F32C1C1B}" destId="{BE1C3054-BCC8-4825-B1D3-18F1A1312E92}" srcOrd="4" destOrd="0" presId="urn:microsoft.com/office/officeart/2005/8/layout/default"/>
    <dgm:cxn modelId="{A2BC2747-FC5C-4AE5-8305-C24DB30D865F}" type="presParOf" srcId="{F2F88E84-4368-4FBC-9A14-4DE1F32C1C1B}" destId="{BF42EFCD-58BC-4AF8-B23F-FF3DD887DEEA}" srcOrd="5" destOrd="0" presId="urn:microsoft.com/office/officeart/2005/8/layout/default"/>
    <dgm:cxn modelId="{E801F988-D45A-44DC-82EB-402F71821E8B}" type="presParOf" srcId="{F2F88E84-4368-4FBC-9A14-4DE1F32C1C1B}" destId="{78298825-2FCA-461D-8888-93EC998D570B}" srcOrd="6" destOrd="0" presId="urn:microsoft.com/office/officeart/2005/8/layout/default"/>
    <dgm:cxn modelId="{BD4368A4-9518-42B7-8E3A-EEF992C00CF6}" type="presParOf" srcId="{F2F88E84-4368-4FBC-9A14-4DE1F32C1C1B}" destId="{9624DE41-FE9A-4105-B009-C692112CEB22}" srcOrd="7" destOrd="0" presId="urn:microsoft.com/office/officeart/2005/8/layout/default"/>
    <dgm:cxn modelId="{50976F54-4A80-40F9-A858-8BCECBAA8101}" type="presParOf" srcId="{F2F88E84-4368-4FBC-9A14-4DE1F32C1C1B}" destId="{6EFE60A9-D5D1-4432-ADBF-45AE7850EC50}" srcOrd="8" destOrd="0" presId="urn:microsoft.com/office/officeart/2005/8/layout/default"/>
    <dgm:cxn modelId="{66E37E1F-BEDC-4900-AB8A-DFC72991B520}" type="presParOf" srcId="{F2F88E84-4368-4FBC-9A14-4DE1F32C1C1B}" destId="{1246D0E5-B377-4F6D-897E-08D9D95BC322}" srcOrd="9" destOrd="0" presId="urn:microsoft.com/office/officeart/2005/8/layout/default"/>
    <dgm:cxn modelId="{EB5AA97A-0B0A-4E8A-85C2-585EC304AE0B}" type="presParOf" srcId="{F2F88E84-4368-4FBC-9A14-4DE1F32C1C1B}" destId="{D1D4C1FB-52A0-4540-8FA7-CC552C1D80C1}" srcOrd="10" destOrd="0" presId="urn:microsoft.com/office/officeart/2005/8/layout/default"/>
    <dgm:cxn modelId="{21248D66-6924-4232-8E6C-D4815D4A9F02}" type="presParOf" srcId="{F2F88E84-4368-4FBC-9A14-4DE1F32C1C1B}" destId="{7B86447D-2B58-46C8-A356-CE354C1BD3DB}" srcOrd="11" destOrd="0" presId="urn:microsoft.com/office/officeart/2005/8/layout/default"/>
    <dgm:cxn modelId="{A02A0EB3-67CA-4365-854B-713E97CAF973}" type="presParOf" srcId="{F2F88E84-4368-4FBC-9A14-4DE1F32C1C1B}" destId="{6294733F-70D6-41E2-8E41-985273D16E1E}" srcOrd="12" destOrd="0" presId="urn:microsoft.com/office/officeart/2005/8/layout/default"/>
    <dgm:cxn modelId="{E1C15253-C306-4164-950A-2CF76A7CF4B4}" type="presParOf" srcId="{F2F88E84-4368-4FBC-9A14-4DE1F32C1C1B}" destId="{6832058F-9124-4DCD-95B5-14352CC22468}" srcOrd="13" destOrd="0" presId="urn:microsoft.com/office/officeart/2005/8/layout/default"/>
    <dgm:cxn modelId="{53C7079B-07ED-4915-9FFF-91AFDBB6E68A}" type="presParOf" srcId="{F2F88E84-4368-4FBC-9A14-4DE1F32C1C1B}" destId="{923DCE9A-7BB4-4EAA-8270-7E41AABC6EE2}" srcOrd="1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DA3A4-4984-45A5-97AB-F2F5ADA2883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lt-LT"/>
        </a:p>
      </dgm:t>
    </dgm:pt>
    <dgm:pt modelId="{15FB8350-2F84-4626-B7CA-ECB34011E56A}">
      <dgm:prSet phldrT="[Text]"/>
      <dgm:spPr/>
      <dgm:t>
        <a:bodyPr/>
        <a:lstStyle/>
        <a:p>
          <a:r>
            <a:rPr lang="lt-LT" dirty="0"/>
            <a:t>SKAIDRUMO POLITIKA</a:t>
          </a:r>
        </a:p>
      </dgm:t>
    </dgm:pt>
    <dgm:pt modelId="{33EE26B7-5574-4966-81F5-595ECB9062E9}" type="parTrans" cxnId="{03ECBA1F-6FA4-4178-A739-6E8DE2DB6587}">
      <dgm:prSet/>
      <dgm:spPr/>
      <dgm:t>
        <a:bodyPr/>
        <a:lstStyle/>
        <a:p>
          <a:endParaRPr lang="lt-LT"/>
        </a:p>
      </dgm:t>
    </dgm:pt>
    <dgm:pt modelId="{0DC82697-C64B-4E4E-93E9-0180C9654AA7}" type="sibTrans" cxnId="{03ECBA1F-6FA4-4178-A739-6E8DE2DB6587}">
      <dgm:prSet/>
      <dgm:spPr/>
      <dgm:t>
        <a:bodyPr/>
        <a:lstStyle/>
        <a:p>
          <a:endParaRPr lang="lt-LT"/>
        </a:p>
      </dgm:t>
    </dgm:pt>
    <dgm:pt modelId="{B5438440-B92E-42D5-8E48-0ABEAB677596}" type="pres">
      <dgm:prSet presAssocID="{CF3DA3A4-4984-45A5-97AB-F2F5ADA28838}" presName="diagram" presStyleCnt="0">
        <dgm:presLayoutVars>
          <dgm:dir/>
          <dgm:resizeHandles val="exact"/>
        </dgm:presLayoutVars>
      </dgm:prSet>
      <dgm:spPr/>
    </dgm:pt>
    <dgm:pt modelId="{E78C5DB2-E1D0-4E14-81DB-D1A3A2AE5DC1}" type="pres">
      <dgm:prSet presAssocID="{15FB8350-2F84-4626-B7CA-ECB34011E56A}" presName="node" presStyleLbl="node1" presStyleIdx="0" presStyleCnt="1" custLinFactX="-35714" custLinFactNeighborX="-100000" custLinFactNeighborY="8464">
        <dgm:presLayoutVars>
          <dgm:bulletEnabled val="1"/>
        </dgm:presLayoutVars>
      </dgm:prSet>
      <dgm:spPr/>
    </dgm:pt>
  </dgm:ptLst>
  <dgm:cxnLst>
    <dgm:cxn modelId="{03ECBA1F-6FA4-4178-A739-6E8DE2DB6587}" srcId="{CF3DA3A4-4984-45A5-97AB-F2F5ADA28838}" destId="{15FB8350-2F84-4626-B7CA-ECB34011E56A}" srcOrd="0" destOrd="0" parTransId="{33EE26B7-5574-4966-81F5-595ECB9062E9}" sibTransId="{0DC82697-C64B-4E4E-93E9-0180C9654AA7}"/>
    <dgm:cxn modelId="{64931AA9-84EC-4EB4-AA20-875D3D133C46}" type="presOf" srcId="{15FB8350-2F84-4626-B7CA-ECB34011E56A}" destId="{E78C5DB2-E1D0-4E14-81DB-D1A3A2AE5DC1}" srcOrd="0" destOrd="0" presId="urn:microsoft.com/office/officeart/2005/8/layout/default"/>
    <dgm:cxn modelId="{A77175CB-8EB1-4273-884A-8B7DA9A973C1}" type="presOf" srcId="{CF3DA3A4-4984-45A5-97AB-F2F5ADA28838}" destId="{B5438440-B92E-42D5-8E48-0ABEAB677596}" srcOrd="0" destOrd="0" presId="urn:microsoft.com/office/officeart/2005/8/layout/default"/>
    <dgm:cxn modelId="{8F9410A6-5D09-4B42-85D5-C09B4722767F}" type="presParOf" srcId="{B5438440-B92E-42D5-8E48-0ABEAB677596}" destId="{E78C5DB2-E1D0-4E14-81DB-D1A3A2AE5DC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AB0D17-E028-437D-9987-1CF7AD8FEC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t-LT"/>
        </a:p>
      </dgm:t>
    </dgm:pt>
    <dgm:pt modelId="{A593D518-F7E1-4A17-96BD-4D0C4E5CFEDE}">
      <dgm:prSet phldrT="[Text]" custT="1"/>
      <dgm:spPr/>
      <dgm:t>
        <a:bodyPr/>
        <a:lstStyle/>
        <a:p>
          <a:r>
            <a:rPr lang="en-GB" sz="1400" dirty="0" err="1"/>
            <a:t>Viešas</a:t>
          </a:r>
          <a:r>
            <a:rPr lang="en-GB" sz="1400" dirty="0"/>
            <a:t> </a:t>
          </a:r>
          <a:r>
            <a:rPr lang="en-GB" sz="1400" dirty="0" err="1"/>
            <a:t>įsipareigojimas</a:t>
          </a:r>
          <a:r>
            <a:rPr lang="en-GB" sz="1400" dirty="0"/>
            <a:t> </a:t>
          </a:r>
          <a:r>
            <a:rPr lang="en-GB" sz="1400" dirty="0" err="1"/>
            <a:t>netoleruoti</a:t>
          </a:r>
          <a:r>
            <a:rPr lang="en-GB" sz="1400" dirty="0"/>
            <a:t> </a:t>
          </a:r>
          <a:r>
            <a:rPr lang="en-GB" sz="1400" dirty="0" err="1"/>
            <a:t>korupcijos</a:t>
          </a:r>
          <a:r>
            <a:rPr lang="en-GB" sz="1400" dirty="0"/>
            <a:t>, </a:t>
          </a:r>
          <a:r>
            <a:rPr lang="en-GB" sz="1400" dirty="0" err="1"/>
            <a:t>skaidrumo</a:t>
          </a:r>
          <a:r>
            <a:rPr lang="en-GB" sz="1400" dirty="0"/>
            <a:t> </a:t>
          </a:r>
          <a:r>
            <a:rPr lang="en-GB" sz="1400" dirty="0" err="1"/>
            <a:t>deklaravimas</a:t>
          </a:r>
          <a:endParaRPr lang="lt-LT" sz="1400" dirty="0"/>
        </a:p>
      </dgm:t>
    </dgm:pt>
    <dgm:pt modelId="{A3F226DF-50E0-4416-9F18-A94B9D94EA54}" type="parTrans" cxnId="{7F70B98D-FFD7-4394-8E9F-D65ED52DC453}">
      <dgm:prSet/>
      <dgm:spPr/>
      <dgm:t>
        <a:bodyPr/>
        <a:lstStyle/>
        <a:p>
          <a:endParaRPr lang="lt-LT" sz="2000"/>
        </a:p>
      </dgm:t>
    </dgm:pt>
    <dgm:pt modelId="{B953CA3A-2BDF-48D5-964F-101E49DA8970}" type="sibTrans" cxnId="{7F70B98D-FFD7-4394-8E9F-D65ED52DC453}">
      <dgm:prSet/>
      <dgm:spPr/>
      <dgm:t>
        <a:bodyPr/>
        <a:lstStyle/>
        <a:p>
          <a:endParaRPr lang="lt-LT" sz="2000"/>
        </a:p>
      </dgm:t>
    </dgm:pt>
    <dgm:pt modelId="{023D195D-2E71-49B2-84BF-EA4DBBAD0A54}">
      <dgm:prSet phldrT="[Text]" custT="1"/>
      <dgm:spPr/>
      <dgm:t>
        <a:bodyPr/>
        <a:lstStyle/>
        <a:p>
          <a:r>
            <a:rPr lang="en-GB" sz="1400" dirty="0" err="1"/>
            <a:t>Etikos</a:t>
          </a:r>
          <a:r>
            <a:rPr lang="en-GB" sz="1400" dirty="0"/>
            <a:t> </a:t>
          </a:r>
          <a:r>
            <a:rPr lang="en-GB" sz="1400" dirty="0" err="1"/>
            <a:t>kodeksas</a:t>
          </a:r>
          <a:r>
            <a:rPr lang="en-GB" sz="1400" dirty="0"/>
            <a:t>/ </a:t>
          </a:r>
          <a:r>
            <a:rPr lang="en-GB" sz="1400" dirty="0" err="1"/>
            <a:t>antikorupcinė</a:t>
          </a:r>
          <a:r>
            <a:rPr lang="en-GB" sz="1400" dirty="0"/>
            <a:t>/ </a:t>
          </a:r>
          <a:r>
            <a:rPr lang="en-GB" sz="1400" dirty="0" err="1"/>
            <a:t>skaidrumo</a:t>
          </a:r>
          <a:r>
            <a:rPr lang="lt-LT" sz="1400" dirty="0"/>
            <a:t>, etikos</a:t>
          </a:r>
          <a:r>
            <a:rPr lang="en-GB" sz="1400" dirty="0"/>
            <a:t> </a:t>
          </a:r>
          <a:r>
            <a:rPr lang="en-GB" sz="1400" dirty="0" err="1"/>
            <a:t>programa</a:t>
          </a:r>
          <a:r>
            <a:rPr lang="en-GB" sz="1400" dirty="0"/>
            <a:t> ir </a:t>
          </a:r>
          <a:r>
            <a:rPr lang="en-GB" sz="1400" dirty="0" err="1"/>
            <a:t>jos</a:t>
          </a:r>
          <a:r>
            <a:rPr lang="en-GB" sz="1400" dirty="0"/>
            <a:t> </a:t>
          </a:r>
          <a:r>
            <a:rPr lang="en-GB" sz="1400" dirty="0" err="1"/>
            <a:t>taikymas</a:t>
          </a:r>
          <a:endParaRPr lang="lt-LT" sz="1400" dirty="0"/>
        </a:p>
      </dgm:t>
    </dgm:pt>
    <dgm:pt modelId="{097813C4-059D-4E9A-8B19-E12884C5E219}" type="parTrans" cxnId="{B804AEB4-2C62-4DA6-B777-BC8908C5F3F0}">
      <dgm:prSet/>
      <dgm:spPr/>
      <dgm:t>
        <a:bodyPr/>
        <a:lstStyle/>
        <a:p>
          <a:endParaRPr lang="lt-LT" sz="2000"/>
        </a:p>
      </dgm:t>
    </dgm:pt>
    <dgm:pt modelId="{BDF2F0AB-2CD7-4DAC-A74C-A4CF2D68D886}" type="sibTrans" cxnId="{B804AEB4-2C62-4DA6-B777-BC8908C5F3F0}">
      <dgm:prSet/>
      <dgm:spPr/>
      <dgm:t>
        <a:bodyPr/>
        <a:lstStyle/>
        <a:p>
          <a:endParaRPr lang="lt-LT" sz="2000"/>
        </a:p>
      </dgm:t>
    </dgm:pt>
    <dgm:pt modelId="{A1731F6B-F31F-4A2E-870D-85C061AB3577}">
      <dgm:prSet phldrT="[Text]" custT="1"/>
      <dgm:spPr/>
      <dgm:t>
        <a:bodyPr/>
        <a:lstStyle/>
        <a:p>
          <a:r>
            <a:rPr lang="en-GB" sz="2000" dirty="0" err="1"/>
            <a:t>Dovanų</a:t>
          </a:r>
          <a:r>
            <a:rPr lang="en-GB" sz="2000" dirty="0"/>
            <a:t>/ </a:t>
          </a:r>
          <a:r>
            <a:rPr lang="en-GB" sz="2000" dirty="0" err="1"/>
            <a:t>vaišingumo</a:t>
          </a:r>
          <a:r>
            <a:rPr lang="en-GB" sz="2000" dirty="0"/>
            <a:t> </a:t>
          </a:r>
          <a:r>
            <a:rPr lang="en-GB" sz="2000" dirty="0" err="1"/>
            <a:t>politika</a:t>
          </a:r>
          <a:endParaRPr lang="lt-LT" sz="2000" dirty="0"/>
        </a:p>
      </dgm:t>
    </dgm:pt>
    <dgm:pt modelId="{901D6AD6-BB2A-4BB5-A410-256696312E85}" type="parTrans" cxnId="{C75F7690-FA26-4A99-8D0D-43DF76C9341E}">
      <dgm:prSet/>
      <dgm:spPr/>
      <dgm:t>
        <a:bodyPr/>
        <a:lstStyle/>
        <a:p>
          <a:endParaRPr lang="lt-LT" sz="2000"/>
        </a:p>
      </dgm:t>
    </dgm:pt>
    <dgm:pt modelId="{098BAB3C-6ED5-4F88-84B3-80B58E28D995}" type="sibTrans" cxnId="{C75F7690-FA26-4A99-8D0D-43DF76C9341E}">
      <dgm:prSet/>
      <dgm:spPr/>
      <dgm:t>
        <a:bodyPr/>
        <a:lstStyle/>
        <a:p>
          <a:endParaRPr lang="lt-LT" sz="2000"/>
        </a:p>
      </dgm:t>
    </dgm:pt>
    <dgm:pt modelId="{9735CCD7-5A46-4F37-87B4-BBEA5B1B21ED}">
      <dgm:prSet phldrT="[Text]" custT="1"/>
      <dgm:spPr/>
      <dgm:t>
        <a:bodyPr/>
        <a:lstStyle/>
        <a:p>
          <a:r>
            <a:rPr lang="lt-LT" sz="2000" dirty="0"/>
            <a:t>Mokymai darbuotojams</a:t>
          </a:r>
        </a:p>
      </dgm:t>
    </dgm:pt>
    <dgm:pt modelId="{942955EA-1EB1-4D63-8F8F-F6550346016E}" type="parTrans" cxnId="{44478ACD-EC91-44DC-9EF1-8D2D5741062E}">
      <dgm:prSet/>
      <dgm:spPr/>
      <dgm:t>
        <a:bodyPr/>
        <a:lstStyle/>
        <a:p>
          <a:endParaRPr lang="lt-LT" sz="2000"/>
        </a:p>
      </dgm:t>
    </dgm:pt>
    <dgm:pt modelId="{5BADCBF1-E2CC-4305-BAFA-D97D9EA92C73}" type="sibTrans" cxnId="{44478ACD-EC91-44DC-9EF1-8D2D5741062E}">
      <dgm:prSet/>
      <dgm:spPr/>
      <dgm:t>
        <a:bodyPr/>
        <a:lstStyle/>
        <a:p>
          <a:endParaRPr lang="lt-LT" sz="2000"/>
        </a:p>
      </dgm:t>
    </dgm:pt>
    <dgm:pt modelId="{B09678B2-0458-4DDD-8570-4F37D80C038D}">
      <dgm:prSet custT="1"/>
      <dgm:spPr/>
      <dgm:t>
        <a:bodyPr/>
        <a:lstStyle/>
        <a:p>
          <a:r>
            <a:rPr lang="en-GB" sz="3000" b="1" dirty="0" err="1"/>
            <a:t>Palengvinimo</a:t>
          </a:r>
          <a:r>
            <a:rPr lang="en-GB" sz="3000" b="1" dirty="0"/>
            <a:t> </a:t>
          </a:r>
          <a:r>
            <a:rPr lang="en-GB" sz="3000" b="1" dirty="0" err="1"/>
            <a:t>mokesčiai</a:t>
          </a:r>
          <a:r>
            <a:rPr lang="en-GB" sz="3000" b="1" dirty="0"/>
            <a:t> </a:t>
          </a:r>
          <a:endParaRPr lang="lt-LT" sz="3000" b="1" dirty="0"/>
        </a:p>
        <a:p>
          <a:r>
            <a:rPr lang="en-GB" sz="3000" b="1" dirty="0"/>
            <a:t>(facilitation payment)</a:t>
          </a:r>
          <a:endParaRPr lang="lt-LT" sz="3000" b="1" dirty="0"/>
        </a:p>
      </dgm:t>
    </dgm:pt>
    <dgm:pt modelId="{41331D14-6FAF-44DD-BA65-DA93E58F7752}" type="parTrans" cxnId="{61FEEECD-6E64-4D29-AF92-4A58A2408A1D}">
      <dgm:prSet/>
      <dgm:spPr/>
      <dgm:t>
        <a:bodyPr/>
        <a:lstStyle/>
        <a:p>
          <a:endParaRPr lang="lt-LT" sz="2000"/>
        </a:p>
      </dgm:t>
    </dgm:pt>
    <dgm:pt modelId="{61EAB395-D24C-4508-BA91-D63C763C071E}" type="sibTrans" cxnId="{61FEEECD-6E64-4D29-AF92-4A58A2408A1D}">
      <dgm:prSet/>
      <dgm:spPr/>
      <dgm:t>
        <a:bodyPr/>
        <a:lstStyle/>
        <a:p>
          <a:endParaRPr lang="lt-LT" sz="2000"/>
        </a:p>
      </dgm:t>
    </dgm:pt>
    <dgm:pt modelId="{8FB67631-869B-4184-AEF0-F1FB57B8506D}">
      <dgm:prSet custT="1"/>
      <dgm:spPr/>
      <dgm:t>
        <a:bodyPr/>
        <a:lstStyle/>
        <a:p>
          <a:r>
            <a:rPr lang="en-GB" sz="2000" dirty="0" err="1"/>
            <a:t>Pranešimo</a:t>
          </a:r>
          <a:r>
            <a:rPr lang="en-GB" sz="2000" dirty="0"/>
            <a:t> </a:t>
          </a:r>
          <a:r>
            <a:rPr lang="en-GB" sz="2000" dirty="0" err="1"/>
            <a:t>kanalai</a:t>
          </a:r>
          <a:endParaRPr lang="lt-LT" sz="2000" dirty="0"/>
        </a:p>
      </dgm:t>
    </dgm:pt>
    <dgm:pt modelId="{6419C80D-74AE-4596-867A-2B3E887C1540}" type="parTrans" cxnId="{7B619BD5-8F61-44EC-AE59-6B0F532EB448}">
      <dgm:prSet/>
      <dgm:spPr/>
      <dgm:t>
        <a:bodyPr/>
        <a:lstStyle/>
        <a:p>
          <a:endParaRPr lang="lt-LT" sz="2000"/>
        </a:p>
      </dgm:t>
    </dgm:pt>
    <dgm:pt modelId="{16CEDF9C-B867-4B2E-8EBA-C9FD4118FF59}" type="sibTrans" cxnId="{7B619BD5-8F61-44EC-AE59-6B0F532EB448}">
      <dgm:prSet/>
      <dgm:spPr/>
      <dgm:t>
        <a:bodyPr/>
        <a:lstStyle/>
        <a:p>
          <a:endParaRPr lang="lt-LT" sz="2000"/>
        </a:p>
      </dgm:t>
    </dgm:pt>
    <dgm:pt modelId="{46D65A08-8B83-4E61-A1CB-3666ECCB8B28}">
      <dgm:prSet custT="1"/>
      <dgm:spPr/>
      <dgm:t>
        <a:bodyPr/>
        <a:lstStyle/>
        <a:p>
          <a:r>
            <a:rPr lang="en-GB" sz="2000" dirty="0" err="1"/>
            <a:t>Programos</a:t>
          </a:r>
          <a:r>
            <a:rPr lang="en-GB" sz="2000" dirty="0"/>
            <a:t> </a:t>
          </a:r>
          <a:r>
            <a:rPr lang="en-GB" sz="2000" dirty="0" err="1"/>
            <a:t>stebėsena</a:t>
          </a:r>
          <a:r>
            <a:rPr lang="en-GB" sz="2000" dirty="0"/>
            <a:t> </a:t>
          </a:r>
          <a:endParaRPr lang="lt-LT" sz="2000" dirty="0"/>
        </a:p>
      </dgm:t>
    </dgm:pt>
    <dgm:pt modelId="{E83BA5B4-F7D8-4B76-BB6F-25E1E0DE2053}" type="parTrans" cxnId="{0EC20B34-8618-4CF9-A62F-353F6608FC6B}">
      <dgm:prSet/>
      <dgm:spPr/>
      <dgm:t>
        <a:bodyPr/>
        <a:lstStyle/>
        <a:p>
          <a:endParaRPr lang="lt-LT" sz="2000"/>
        </a:p>
      </dgm:t>
    </dgm:pt>
    <dgm:pt modelId="{B9F57849-A440-49DE-A592-6CF10038F0E2}" type="sibTrans" cxnId="{0EC20B34-8618-4CF9-A62F-353F6608FC6B}">
      <dgm:prSet/>
      <dgm:spPr/>
      <dgm:t>
        <a:bodyPr/>
        <a:lstStyle/>
        <a:p>
          <a:endParaRPr lang="lt-LT" sz="2000"/>
        </a:p>
      </dgm:t>
    </dgm:pt>
    <dgm:pt modelId="{B776E3A7-B2EB-4913-B265-BBE313FCFE03}">
      <dgm:prSet custT="1"/>
      <dgm:spPr/>
      <dgm:t>
        <a:bodyPr/>
        <a:lstStyle/>
        <a:p>
          <a:r>
            <a:rPr lang="en-GB" sz="2000" dirty="0" err="1"/>
            <a:t>Politinių</a:t>
          </a:r>
          <a:r>
            <a:rPr lang="en-GB" sz="2000" dirty="0"/>
            <a:t> </a:t>
          </a:r>
          <a:r>
            <a:rPr lang="en-GB" sz="2000" dirty="0" err="1"/>
            <a:t>partijų</a:t>
          </a:r>
          <a:r>
            <a:rPr lang="en-GB" sz="2000" dirty="0"/>
            <a:t> </a:t>
          </a:r>
          <a:r>
            <a:rPr lang="en-GB" sz="2000" dirty="0" err="1"/>
            <a:t>rėmimas</a:t>
          </a:r>
          <a:endParaRPr lang="lt-LT" sz="2000" dirty="0"/>
        </a:p>
      </dgm:t>
    </dgm:pt>
    <dgm:pt modelId="{FFDE0599-CF82-4A9C-9B78-D3D7515E6425}" type="parTrans" cxnId="{CA1E849D-BF9C-4C8F-A2DB-0226A4843110}">
      <dgm:prSet/>
      <dgm:spPr/>
      <dgm:t>
        <a:bodyPr/>
        <a:lstStyle/>
        <a:p>
          <a:endParaRPr lang="lt-LT" sz="2000"/>
        </a:p>
      </dgm:t>
    </dgm:pt>
    <dgm:pt modelId="{319FEAEE-B477-42F4-8740-303C08C0E637}" type="sibTrans" cxnId="{CA1E849D-BF9C-4C8F-A2DB-0226A4843110}">
      <dgm:prSet/>
      <dgm:spPr/>
      <dgm:t>
        <a:bodyPr/>
        <a:lstStyle/>
        <a:p>
          <a:endParaRPr lang="lt-LT" sz="2000"/>
        </a:p>
      </dgm:t>
    </dgm:pt>
    <dgm:pt modelId="{F2F88E84-4368-4FBC-9A14-4DE1F32C1C1B}" type="pres">
      <dgm:prSet presAssocID="{4DAB0D17-E028-437D-9987-1CF7AD8FECDB}" presName="diagram" presStyleCnt="0">
        <dgm:presLayoutVars>
          <dgm:dir/>
          <dgm:resizeHandles val="exact"/>
        </dgm:presLayoutVars>
      </dgm:prSet>
      <dgm:spPr/>
    </dgm:pt>
    <dgm:pt modelId="{CF00ABC5-DFF9-41EF-B0F4-CD294EF34511}" type="pres">
      <dgm:prSet presAssocID="{A593D518-F7E1-4A17-96BD-4D0C4E5CFEDE}" presName="node" presStyleLbl="node1" presStyleIdx="0" presStyleCnt="8">
        <dgm:presLayoutVars>
          <dgm:bulletEnabled val="1"/>
        </dgm:presLayoutVars>
      </dgm:prSet>
      <dgm:spPr/>
    </dgm:pt>
    <dgm:pt modelId="{8DA1D4B4-1EAE-428F-99A0-6887ABCECCFA}" type="pres">
      <dgm:prSet presAssocID="{B953CA3A-2BDF-48D5-964F-101E49DA8970}" presName="sibTrans" presStyleCnt="0"/>
      <dgm:spPr/>
    </dgm:pt>
    <dgm:pt modelId="{1A3576AB-D3F4-482D-B5EA-FD9D6C55A605}" type="pres">
      <dgm:prSet presAssocID="{023D195D-2E71-49B2-84BF-EA4DBBAD0A54}" presName="node" presStyleLbl="node1" presStyleIdx="1" presStyleCnt="8">
        <dgm:presLayoutVars>
          <dgm:bulletEnabled val="1"/>
        </dgm:presLayoutVars>
      </dgm:prSet>
      <dgm:spPr/>
    </dgm:pt>
    <dgm:pt modelId="{E54BCEE0-7C9E-483B-B421-FA736643FA9D}" type="pres">
      <dgm:prSet presAssocID="{BDF2F0AB-2CD7-4DAC-A74C-A4CF2D68D886}" presName="sibTrans" presStyleCnt="0"/>
      <dgm:spPr/>
    </dgm:pt>
    <dgm:pt modelId="{BE1C3054-BCC8-4825-B1D3-18F1A1312E92}" type="pres">
      <dgm:prSet presAssocID="{A1731F6B-F31F-4A2E-870D-85C061AB3577}" presName="node" presStyleLbl="node1" presStyleIdx="2" presStyleCnt="8">
        <dgm:presLayoutVars>
          <dgm:bulletEnabled val="1"/>
        </dgm:presLayoutVars>
      </dgm:prSet>
      <dgm:spPr/>
    </dgm:pt>
    <dgm:pt modelId="{BF42EFCD-58BC-4AF8-B23F-FF3DD887DEEA}" type="pres">
      <dgm:prSet presAssocID="{098BAB3C-6ED5-4F88-84B3-80B58E28D995}" presName="sibTrans" presStyleCnt="0"/>
      <dgm:spPr/>
    </dgm:pt>
    <dgm:pt modelId="{78298825-2FCA-461D-8888-93EC998D570B}" type="pres">
      <dgm:prSet presAssocID="{B09678B2-0458-4DDD-8570-4F37D80C038D}" presName="node" presStyleLbl="node1" presStyleIdx="3" presStyleCnt="8" custScaleX="266938" custScaleY="233751">
        <dgm:presLayoutVars>
          <dgm:bulletEnabled val="1"/>
        </dgm:presLayoutVars>
      </dgm:prSet>
      <dgm:spPr/>
    </dgm:pt>
    <dgm:pt modelId="{9624DE41-FE9A-4105-B009-C692112CEB22}" type="pres">
      <dgm:prSet presAssocID="{61EAB395-D24C-4508-BA91-D63C763C071E}" presName="sibTrans" presStyleCnt="0"/>
      <dgm:spPr/>
    </dgm:pt>
    <dgm:pt modelId="{6EFE60A9-D5D1-4432-ADBF-45AE7850EC50}" type="pres">
      <dgm:prSet presAssocID="{8FB67631-869B-4184-AEF0-F1FB57B8506D}" presName="node" presStyleLbl="node1" presStyleIdx="4" presStyleCnt="8">
        <dgm:presLayoutVars>
          <dgm:bulletEnabled val="1"/>
        </dgm:presLayoutVars>
      </dgm:prSet>
      <dgm:spPr/>
    </dgm:pt>
    <dgm:pt modelId="{1246D0E5-B377-4F6D-897E-08D9D95BC322}" type="pres">
      <dgm:prSet presAssocID="{16CEDF9C-B867-4B2E-8EBA-C9FD4118FF59}" presName="sibTrans" presStyleCnt="0"/>
      <dgm:spPr/>
    </dgm:pt>
    <dgm:pt modelId="{D1D4C1FB-52A0-4540-8FA7-CC552C1D80C1}" type="pres">
      <dgm:prSet presAssocID="{46D65A08-8B83-4E61-A1CB-3666ECCB8B28}" presName="node" presStyleLbl="node1" presStyleIdx="5" presStyleCnt="8">
        <dgm:presLayoutVars>
          <dgm:bulletEnabled val="1"/>
        </dgm:presLayoutVars>
      </dgm:prSet>
      <dgm:spPr/>
    </dgm:pt>
    <dgm:pt modelId="{7B86447D-2B58-46C8-A356-CE354C1BD3DB}" type="pres">
      <dgm:prSet presAssocID="{B9F57849-A440-49DE-A592-6CF10038F0E2}" presName="sibTrans" presStyleCnt="0"/>
      <dgm:spPr/>
    </dgm:pt>
    <dgm:pt modelId="{6294733F-70D6-41E2-8E41-985273D16E1E}" type="pres">
      <dgm:prSet presAssocID="{B776E3A7-B2EB-4913-B265-BBE313FCFE03}" presName="node" presStyleLbl="node1" presStyleIdx="6" presStyleCnt="8">
        <dgm:presLayoutVars>
          <dgm:bulletEnabled val="1"/>
        </dgm:presLayoutVars>
      </dgm:prSet>
      <dgm:spPr/>
    </dgm:pt>
    <dgm:pt modelId="{6832058F-9124-4DCD-95B5-14352CC22468}" type="pres">
      <dgm:prSet presAssocID="{319FEAEE-B477-42F4-8740-303C08C0E637}" presName="sibTrans" presStyleCnt="0"/>
      <dgm:spPr/>
    </dgm:pt>
    <dgm:pt modelId="{923DCE9A-7BB4-4EAA-8270-7E41AABC6EE2}" type="pres">
      <dgm:prSet presAssocID="{9735CCD7-5A46-4F37-87B4-BBEA5B1B21ED}" presName="node" presStyleLbl="node1" presStyleIdx="7" presStyleCnt="8">
        <dgm:presLayoutVars>
          <dgm:bulletEnabled val="1"/>
        </dgm:presLayoutVars>
      </dgm:prSet>
      <dgm:spPr/>
    </dgm:pt>
  </dgm:ptLst>
  <dgm:cxnLst>
    <dgm:cxn modelId="{07FDB200-6DD3-4FC1-8E39-16C000F8FCC8}" type="presOf" srcId="{B09678B2-0458-4DDD-8570-4F37D80C038D}" destId="{78298825-2FCA-461D-8888-93EC998D570B}" srcOrd="0" destOrd="0" presId="urn:microsoft.com/office/officeart/2005/8/layout/default"/>
    <dgm:cxn modelId="{5065102E-8491-407F-8F27-D3847B5D3EAD}" type="presOf" srcId="{8FB67631-869B-4184-AEF0-F1FB57B8506D}" destId="{6EFE60A9-D5D1-4432-ADBF-45AE7850EC50}" srcOrd="0" destOrd="0" presId="urn:microsoft.com/office/officeart/2005/8/layout/default"/>
    <dgm:cxn modelId="{0EC20B34-8618-4CF9-A62F-353F6608FC6B}" srcId="{4DAB0D17-E028-437D-9987-1CF7AD8FECDB}" destId="{46D65A08-8B83-4E61-A1CB-3666ECCB8B28}" srcOrd="5" destOrd="0" parTransId="{E83BA5B4-F7D8-4B76-BB6F-25E1E0DE2053}" sibTransId="{B9F57849-A440-49DE-A592-6CF10038F0E2}"/>
    <dgm:cxn modelId="{98D43441-F929-4D85-BAA0-E82F7C824191}" type="presOf" srcId="{46D65A08-8B83-4E61-A1CB-3666ECCB8B28}" destId="{D1D4C1FB-52A0-4540-8FA7-CC552C1D80C1}" srcOrd="0" destOrd="0" presId="urn:microsoft.com/office/officeart/2005/8/layout/default"/>
    <dgm:cxn modelId="{226CAA45-1CFF-4CBB-852E-CF49FC6B99B2}" type="presOf" srcId="{A593D518-F7E1-4A17-96BD-4D0C4E5CFEDE}" destId="{CF00ABC5-DFF9-41EF-B0F4-CD294EF34511}" srcOrd="0" destOrd="0" presId="urn:microsoft.com/office/officeart/2005/8/layout/default"/>
    <dgm:cxn modelId="{9B5BF045-F759-4773-80EC-B909D995F125}" type="presOf" srcId="{A1731F6B-F31F-4A2E-870D-85C061AB3577}" destId="{BE1C3054-BCC8-4825-B1D3-18F1A1312E92}" srcOrd="0" destOrd="0" presId="urn:microsoft.com/office/officeart/2005/8/layout/default"/>
    <dgm:cxn modelId="{531F926F-3F39-4B8C-B73D-6FCC77DD0F3A}" type="presOf" srcId="{4DAB0D17-E028-437D-9987-1CF7AD8FECDB}" destId="{F2F88E84-4368-4FBC-9A14-4DE1F32C1C1B}" srcOrd="0" destOrd="0" presId="urn:microsoft.com/office/officeart/2005/8/layout/default"/>
    <dgm:cxn modelId="{C91B0653-BDBD-47C1-8FE2-77A4A64825DF}" type="presOf" srcId="{B776E3A7-B2EB-4913-B265-BBE313FCFE03}" destId="{6294733F-70D6-41E2-8E41-985273D16E1E}" srcOrd="0" destOrd="0" presId="urn:microsoft.com/office/officeart/2005/8/layout/default"/>
    <dgm:cxn modelId="{D438D354-C26D-4B41-81C4-5BA4693B5C68}" type="presOf" srcId="{9735CCD7-5A46-4F37-87B4-BBEA5B1B21ED}" destId="{923DCE9A-7BB4-4EAA-8270-7E41AABC6EE2}" srcOrd="0" destOrd="0" presId="urn:microsoft.com/office/officeart/2005/8/layout/default"/>
    <dgm:cxn modelId="{7F70B98D-FFD7-4394-8E9F-D65ED52DC453}" srcId="{4DAB0D17-E028-437D-9987-1CF7AD8FECDB}" destId="{A593D518-F7E1-4A17-96BD-4D0C4E5CFEDE}" srcOrd="0" destOrd="0" parTransId="{A3F226DF-50E0-4416-9F18-A94B9D94EA54}" sibTransId="{B953CA3A-2BDF-48D5-964F-101E49DA8970}"/>
    <dgm:cxn modelId="{C75F7690-FA26-4A99-8D0D-43DF76C9341E}" srcId="{4DAB0D17-E028-437D-9987-1CF7AD8FECDB}" destId="{A1731F6B-F31F-4A2E-870D-85C061AB3577}" srcOrd="2" destOrd="0" parTransId="{901D6AD6-BB2A-4BB5-A410-256696312E85}" sibTransId="{098BAB3C-6ED5-4F88-84B3-80B58E28D995}"/>
    <dgm:cxn modelId="{CA1E849D-BF9C-4C8F-A2DB-0226A4843110}" srcId="{4DAB0D17-E028-437D-9987-1CF7AD8FECDB}" destId="{B776E3A7-B2EB-4913-B265-BBE313FCFE03}" srcOrd="6" destOrd="0" parTransId="{FFDE0599-CF82-4A9C-9B78-D3D7515E6425}" sibTransId="{319FEAEE-B477-42F4-8740-303C08C0E637}"/>
    <dgm:cxn modelId="{B804AEB4-2C62-4DA6-B777-BC8908C5F3F0}" srcId="{4DAB0D17-E028-437D-9987-1CF7AD8FECDB}" destId="{023D195D-2E71-49B2-84BF-EA4DBBAD0A54}" srcOrd="1" destOrd="0" parTransId="{097813C4-059D-4E9A-8B19-E12884C5E219}" sibTransId="{BDF2F0AB-2CD7-4DAC-A74C-A4CF2D68D886}"/>
    <dgm:cxn modelId="{44478ACD-EC91-44DC-9EF1-8D2D5741062E}" srcId="{4DAB0D17-E028-437D-9987-1CF7AD8FECDB}" destId="{9735CCD7-5A46-4F37-87B4-BBEA5B1B21ED}" srcOrd="7" destOrd="0" parTransId="{942955EA-1EB1-4D63-8F8F-F6550346016E}" sibTransId="{5BADCBF1-E2CC-4305-BAFA-D97D9EA92C73}"/>
    <dgm:cxn modelId="{61FEEECD-6E64-4D29-AF92-4A58A2408A1D}" srcId="{4DAB0D17-E028-437D-9987-1CF7AD8FECDB}" destId="{B09678B2-0458-4DDD-8570-4F37D80C038D}" srcOrd="3" destOrd="0" parTransId="{41331D14-6FAF-44DD-BA65-DA93E58F7752}" sibTransId="{61EAB395-D24C-4508-BA91-D63C763C071E}"/>
    <dgm:cxn modelId="{7B619BD5-8F61-44EC-AE59-6B0F532EB448}" srcId="{4DAB0D17-E028-437D-9987-1CF7AD8FECDB}" destId="{8FB67631-869B-4184-AEF0-F1FB57B8506D}" srcOrd="4" destOrd="0" parTransId="{6419C80D-74AE-4596-867A-2B3E887C1540}" sibTransId="{16CEDF9C-B867-4B2E-8EBA-C9FD4118FF59}"/>
    <dgm:cxn modelId="{C5E59DEC-6678-47B2-B383-AE619BE36CC8}" type="presOf" srcId="{023D195D-2E71-49B2-84BF-EA4DBBAD0A54}" destId="{1A3576AB-D3F4-482D-B5EA-FD9D6C55A605}" srcOrd="0" destOrd="0" presId="urn:microsoft.com/office/officeart/2005/8/layout/default"/>
    <dgm:cxn modelId="{36F2C350-5277-47A4-AC16-21815BA8FD1C}" type="presParOf" srcId="{F2F88E84-4368-4FBC-9A14-4DE1F32C1C1B}" destId="{CF00ABC5-DFF9-41EF-B0F4-CD294EF34511}" srcOrd="0" destOrd="0" presId="urn:microsoft.com/office/officeart/2005/8/layout/default"/>
    <dgm:cxn modelId="{4B923330-73A2-48FA-AE52-9871FF31B4CF}" type="presParOf" srcId="{F2F88E84-4368-4FBC-9A14-4DE1F32C1C1B}" destId="{8DA1D4B4-1EAE-428F-99A0-6887ABCECCFA}" srcOrd="1" destOrd="0" presId="urn:microsoft.com/office/officeart/2005/8/layout/default"/>
    <dgm:cxn modelId="{592D1F89-5CD4-4843-807E-BBF94236DB38}" type="presParOf" srcId="{F2F88E84-4368-4FBC-9A14-4DE1F32C1C1B}" destId="{1A3576AB-D3F4-482D-B5EA-FD9D6C55A605}" srcOrd="2" destOrd="0" presId="urn:microsoft.com/office/officeart/2005/8/layout/default"/>
    <dgm:cxn modelId="{6D9A8EE0-91EC-4158-AECE-75E708735B66}" type="presParOf" srcId="{F2F88E84-4368-4FBC-9A14-4DE1F32C1C1B}" destId="{E54BCEE0-7C9E-483B-B421-FA736643FA9D}" srcOrd="3" destOrd="0" presId="urn:microsoft.com/office/officeart/2005/8/layout/default"/>
    <dgm:cxn modelId="{1E72AF23-100A-4CF2-B2AE-EFCA77C004CE}" type="presParOf" srcId="{F2F88E84-4368-4FBC-9A14-4DE1F32C1C1B}" destId="{BE1C3054-BCC8-4825-B1D3-18F1A1312E92}" srcOrd="4" destOrd="0" presId="urn:microsoft.com/office/officeart/2005/8/layout/default"/>
    <dgm:cxn modelId="{59CDFA59-F0A2-45E5-BEDE-D5BF3F76157E}" type="presParOf" srcId="{F2F88E84-4368-4FBC-9A14-4DE1F32C1C1B}" destId="{BF42EFCD-58BC-4AF8-B23F-FF3DD887DEEA}" srcOrd="5" destOrd="0" presId="urn:microsoft.com/office/officeart/2005/8/layout/default"/>
    <dgm:cxn modelId="{7D4BDC8B-346D-4B2A-AAD7-8DA9EA6E7ECB}" type="presParOf" srcId="{F2F88E84-4368-4FBC-9A14-4DE1F32C1C1B}" destId="{78298825-2FCA-461D-8888-93EC998D570B}" srcOrd="6" destOrd="0" presId="urn:microsoft.com/office/officeart/2005/8/layout/default"/>
    <dgm:cxn modelId="{1E5035D5-2852-44C7-A0ED-8CD7D8942061}" type="presParOf" srcId="{F2F88E84-4368-4FBC-9A14-4DE1F32C1C1B}" destId="{9624DE41-FE9A-4105-B009-C692112CEB22}" srcOrd="7" destOrd="0" presId="urn:microsoft.com/office/officeart/2005/8/layout/default"/>
    <dgm:cxn modelId="{974A5ED8-F199-4390-9E75-3D935B375756}" type="presParOf" srcId="{F2F88E84-4368-4FBC-9A14-4DE1F32C1C1B}" destId="{6EFE60A9-D5D1-4432-ADBF-45AE7850EC50}" srcOrd="8" destOrd="0" presId="urn:microsoft.com/office/officeart/2005/8/layout/default"/>
    <dgm:cxn modelId="{A44E37E5-CCD1-412E-96E8-0AE195198356}" type="presParOf" srcId="{F2F88E84-4368-4FBC-9A14-4DE1F32C1C1B}" destId="{1246D0E5-B377-4F6D-897E-08D9D95BC322}" srcOrd="9" destOrd="0" presId="urn:microsoft.com/office/officeart/2005/8/layout/default"/>
    <dgm:cxn modelId="{CB092304-C40D-4661-9DEA-017F65E1CBF0}" type="presParOf" srcId="{F2F88E84-4368-4FBC-9A14-4DE1F32C1C1B}" destId="{D1D4C1FB-52A0-4540-8FA7-CC552C1D80C1}" srcOrd="10" destOrd="0" presId="urn:microsoft.com/office/officeart/2005/8/layout/default"/>
    <dgm:cxn modelId="{47CD5D68-65EF-44AF-BD61-9A195E177FA2}" type="presParOf" srcId="{F2F88E84-4368-4FBC-9A14-4DE1F32C1C1B}" destId="{7B86447D-2B58-46C8-A356-CE354C1BD3DB}" srcOrd="11" destOrd="0" presId="urn:microsoft.com/office/officeart/2005/8/layout/default"/>
    <dgm:cxn modelId="{D2AC68F6-361A-4024-9C77-6DF8644D4AFF}" type="presParOf" srcId="{F2F88E84-4368-4FBC-9A14-4DE1F32C1C1B}" destId="{6294733F-70D6-41E2-8E41-985273D16E1E}" srcOrd="12" destOrd="0" presId="urn:microsoft.com/office/officeart/2005/8/layout/default"/>
    <dgm:cxn modelId="{BE690AC7-D543-4A92-AE8C-7EE6E7798539}" type="presParOf" srcId="{F2F88E84-4368-4FBC-9A14-4DE1F32C1C1B}" destId="{6832058F-9124-4DCD-95B5-14352CC22468}" srcOrd="13" destOrd="0" presId="urn:microsoft.com/office/officeart/2005/8/layout/default"/>
    <dgm:cxn modelId="{4F6F08CB-3882-4907-99E5-A936D6BBB7E0}" type="presParOf" srcId="{F2F88E84-4368-4FBC-9A14-4DE1F32C1C1B}" destId="{923DCE9A-7BB4-4EAA-8270-7E41AABC6EE2}" srcOrd="1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3DA3A4-4984-45A5-97AB-F2F5ADA2883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lt-LT"/>
        </a:p>
      </dgm:t>
    </dgm:pt>
    <dgm:pt modelId="{15FB8350-2F84-4626-B7CA-ECB34011E56A}">
      <dgm:prSet phldrT="[Text]"/>
      <dgm:spPr/>
      <dgm:t>
        <a:bodyPr/>
        <a:lstStyle/>
        <a:p>
          <a:r>
            <a:rPr lang="lt-LT" dirty="0"/>
            <a:t>SKAIDRUMO POLITIKA</a:t>
          </a:r>
        </a:p>
      </dgm:t>
    </dgm:pt>
    <dgm:pt modelId="{33EE26B7-5574-4966-81F5-595ECB9062E9}" type="parTrans" cxnId="{03ECBA1F-6FA4-4178-A739-6E8DE2DB6587}">
      <dgm:prSet/>
      <dgm:spPr/>
      <dgm:t>
        <a:bodyPr/>
        <a:lstStyle/>
        <a:p>
          <a:endParaRPr lang="lt-LT"/>
        </a:p>
      </dgm:t>
    </dgm:pt>
    <dgm:pt modelId="{0DC82697-C64B-4E4E-93E9-0180C9654AA7}" type="sibTrans" cxnId="{03ECBA1F-6FA4-4178-A739-6E8DE2DB6587}">
      <dgm:prSet/>
      <dgm:spPr/>
      <dgm:t>
        <a:bodyPr/>
        <a:lstStyle/>
        <a:p>
          <a:endParaRPr lang="lt-LT"/>
        </a:p>
      </dgm:t>
    </dgm:pt>
    <dgm:pt modelId="{B5438440-B92E-42D5-8E48-0ABEAB677596}" type="pres">
      <dgm:prSet presAssocID="{CF3DA3A4-4984-45A5-97AB-F2F5ADA28838}" presName="diagram" presStyleCnt="0">
        <dgm:presLayoutVars>
          <dgm:dir/>
          <dgm:resizeHandles val="exact"/>
        </dgm:presLayoutVars>
      </dgm:prSet>
      <dgm:spPr/>
    </dgm:pt>
    <dgm:pt modelId="{E78C5DB2-E1D0-4E14-81DB-D1A3A2AE5DC1}" type="pres">
      <dgm:prSet presAssocID="{15FB8350-2F84-4626-B7CA-ECB34011E56A}" presName="node" presStyleLbl="node1" presStyleIdx="0" presStyleCnt="1" custLinFactX="-35714" custLinFactNeighborX="-100000" custLinFactNeighborY="8464">
        <dgm:presLayoutVars>
          <dgm:bulletEnabled val="1"/>
        </dgm:presLayoutVars>
      </dgm:prSet>
      <dgm:spPr/>
    </dgm:pt>
  </dgm:ptLst>
  <dgm:cxnLst>
    <dgm:cxn modelId="{03ECBA1F-6FA4-4178-A739-6E8DE2DB6587}" srcId="{CF3DA3A4-4984-45A5-97AB-F2F5ADA28838}" destId="{15FB8350-2F84-4626-B7CA-ECB34011E56A}" srcOrd="0" destOrd="0" parTransId="{33EE26B7-5574-4966-81F5-595ECB9062E9}" sibTransId="{0DC82697-C64B-4E4E-93E9-0180C9654AA7}"/>
    <dgm:cxn modelId="{B4E0D99B-231D-4ECD-B8A5-B8A258A53FB1}" type="presOf" srcId="{15FB8350-2F84-4626-B7CA-ECB34011E56A}" destId="{E78C5DB2-E1D0-4E14-81DB-D1A3A2AE5DC1}" srcOrd="0" destOrd="0" presId="urn:microsoft.com/office/officeart/2005/8/layout/default"/>
    <dgm:cxn modelId="{E9C679AC-F039-4E20-8BBA-A06346099B20}" type="presOf" srcId="{CF3DA3A4-4984-45A5-97AB-F2F5ADA28838}" destId="{B5438440-B92E-42D5-8E48-0ABEAB677596}" srcOrd="0" destOrd="0" presId="urn:microsoft.com/office/officeart/2005/8/layout/default"/>
    <dgm:cxn modelId="{66768A99-70F3-4D5A-8DA5-46C94F9EF50D}" type="presParOf" srcId="{B5438440-B92E-42D5-8E48-0ABEAB677596}" destId="{E78C5DB2-E1D0-4E14-81DB-D1A3A2AE5DC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AB0D17-E028-437D-9987-1CF7AD8FEC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t-LT"/>
        </a:p>
      </dgm:t>
    </dgm:pt>
    <dgm:pt modelId="{A593D518-F7E1-4A17-96BD-4D0C4E5CFEDE}">
      <dgm:prSet phldrT="[Text]" custT="1"/>
      <dgm:spPr/>
      <dgm:t>
        <a:bodyPr/>
        <a:lstStyle/>
        <a:p>
          <a:r>
            <a:rPr lang="en-GB" sz="1400" dirty="0" err="1"/>
            <a:t>Viešas</a:t>
          </a:r>
          <a:r>
            <a:rPr lang="en-GB" sz="1400" dirty="0"/>
            <a:t> </a:t>
          </a:r>
          <a:r>
            <a:rPr lang="en-GB" sz="1400" dirty="0" err="1"/>
            <a:t>įsipareigojimas</a:t>
          </a:r>
          <a:r>
            <a:rPr lang="en-GB" sz="1400" dirty="0"/>
            <a:t> </a:t>
          </a:r>
          <a:r>
            <a:rPr lang="en-GB" sz="1400" dirty="0" err="1"/>
            <a:t>netoleruoti</a:t>
          </a:r>
          <a:r>
            <a:rPr lang="en-GB" sz="1400" dirty="0"/>
            <a:t> </a:t>
          </a:r>
          <a:r>
            <a:rPr lang="en-GB" sz="1400" dirty="0" err="1"/>
            <a:t>korupcijos</a:t>
          </a:r>
          <a:r>
            <a:rPr lang="en-GB" sz="1400" dirty="0"/>
            <a:t>, </a:t>
          </a:r>
          <a:r>
            <a:rPr lang="en-GB" sz="1400" dirty="0" err="1"/>
            <a:t>skaidrumo</a:t>
          </a:r>
          <a:r>
            <a:rPr lang="en-GB" sz="1400" dirty="0"/>
            <a:t> </a:t>
          </a:r>
          <a:r>
            <a:rPr lang="en-GB" sz="1400" dirty="0" err="1"/>
            <a:t>deklaravimas</a:t>
          </a:r>
          <a:endParaRPr lang="lt-LT" sz="1400" dirty="0"/>
        </a:p>
      </dgm:t>
    </dgm:pt>
    <dgm:pt modelId="{A3F226DF-50E0-4416-9F18-A94B9D94EA54}" type="parTrans" cxnId="{7F70B98D-FFD7-4394-8E9F-D65ED52DC453}">
      <dgm:prSet/>
      <dgm:spPr/>
      <dgm:t>
        <a:bodyPr/>
        <a:lstStyle/>
        <a:p>
          <a:endParaRPr lang="lt-LT" sz="2000"/>
        </a:p>
      </dgm:t>
    </dgm:pt>
    <dgm:pt modelId="{B953CA3A-2BDF-48D5-964F-101E49DA8970}" type="sibTrans" cxnId="{7F70B98D-FFD7-4394-8E9F-D65ED52DC453}">
      <dgm:prSet/>
      <dgm:spPr/>
      <dgm:t>
        <a:bodyPr/>
        <a:lstStyle/>
        <a:p>
          <a:endParaRPr lang="lt-LT" sz="2000"/>
        </a:p>
      </dgm:t>
    </dgm:pt>
    <dgm:pt modelId="{023D195D-2E71-49B2-84BF-EA4DBBAD0A54}">
      <dgm:prSet phldrT="[Text]" custT="1"/>
      <dgm:spPr/>
      <dgm:t>
        <a:bodyPr/>
        <a:lstStyle/>
        <a:p>
          <a:r>
            <a:rPr lang="en-GB" sz="1400" dirty="0" err="1"/>
            <a:t>Etikos</a:t>
          </a:r>
          <a:r>
            <a:rPr lang="en-GB" sz="1400" dirty="0"/>
            <a:t> </a:t>
          </a:r>
          <a:r>
            <a:rPr lang="en-GB" sz="1400" dirty="0" err="1"/>
            <a:t>kodeksas</a:t>
          </a:r>
          <a:r>
            <a:rPr lang="en-GB" sz="1400" dirty="0"/>
            <a:t>/ </a:t>
          </a:r>
          <a:r>
            <a:rPr lang="en-GB" sz="1400" dirty="0" err="1"/>
            <a:t>antikorupcinė</a:t>
          </a:r>
          <a:r>
            <a:rPr lang="en-GB" sz="1400" dirty="0"/>
            <a:t>/ </a:t>
          </a:r>
          <a:r>
            <a:rPr lang="en-GB" sz="1400" dirty="0" err="1"/>
            <a:t>skaidrumo</a:t>
          </a:r>
          <a:r>
            <a:rPr lang="lt-LT" sz="1400" dirty="0"/>
            <a:t>, etikos</a:t>
          </a:r>
          <a:r>
            <a:rPr lang="en-GB" sz="1400" dirty="0"/>
            <a:t> </a:t>
          </a:r>
          <a:r>
            <a:rPr lang="en-GB" sz="1400" dirty="0" err="1"/>
            <a:t>programa</a:t>
          </a:r>
          <a:r>
            <a:rPr lang="en-GB" sz="1400" dirty="0"/>
            <a:t> ir </a:t>
          </a:r>
          <a:r>
            <a:rPr lang="en-GB" sz="1400" dirty="0" err="1"/>
            <a:t>jos</a:t>
          </a:r>
          <a:r>
            <a:rPr lang="en-GB" sz="1400" dirty="0"/>
            <a:t> </a:t>
          </a:r>
          <a:r>
            <a:rPr lang="en-GB" sz="1400" dirty="0" err="1"/>
            <a:t>taikymas</a:t>
          </a:r>
          <a:endParaRPr lang="lt-LT" sz="1400" dirty="0"/>
        </a:p>
      </dgm:t>
    </dgm:pt>
    <dgm:pt modelId="{097813C4-059D-4E9A-8B19-E12884C5E219}" type="parTrans" cxnId="{B804AEB4-2C62-4DA6-B777-BC8908C5F3F0}">
      <dgm:prSet/>
      <dgm:spPr/>
      <dgm:t>
        <a:bodyPr/>
        <a:lstStyle/>
        <a:p>
          <a:endParaRPr lang="lt-LT" sz="2000"/>
        </a:p>
      </dgm:t>
    </dgm:pt>
    <dgm:pt modelId="{BDF2F0AB-2CD7-4DAC-A74C-A4CF2D68D886}" type="sibTrans" cxnId="{B804AEB4-2C62-4DA6-B777-BC8908C5F3F0}">
      <dgm:prSet/>
      <dgm:spPr/>
      <dgm:t>
        <a:bodyPr/>
        <a:lstStyle/>
        <a:p>
          <a:endParaRPr lang="lt-LT" sz="2000"/>
        </a:p>
      </dgm:t>
    </dgm:pt>
    <dgm:pt modelId="{A1731F6B-F31F-4A2E-870D-85C061AB3577}">
      <dgm:prSet phldrT="[Text]" custT="1"/>
      <dgm:spPr/>
      <dgm:t>
        <a:bodyPr/>
        <a:lstStyle/>
        <a:p>
          <a:r>
            <a:rPr lang="en-GB" sz="2000" dirty="0" err="1"/>
            <a:t>Dovanų</a:t>
          </a:r>
          <a:r>
            <a:rPr lang="en-GB" sz="2000" dirty="0"/>
            <a:t>/ </a:t>
          </a:r>
          <a:r>
            <a:rPr lang="en-GB" sz="2000" dirty="0" err="1"/>
            <a:t>vaišingumo</a:t>
          </a:r>
          <a:r>
            <a:rPr lang="en-GB" sz="2000" dirty="0"/>
            <a:t> </a:t>
          </a:r>
          <a:r>
            <a:rPr lang="en-GB" sz="2000" dirty="0" err="1"/>
            <a:t>politika</a:t>
          </a:r>
          <a:endParaRPr lang="lt-LT" sz="2000" dirty="0"/>
        </a:p>
      </dgm:t>
    </dgm:pt>
    <dgm:pt modelId="{901D6AD6-BB2A-4BB5-A410-256696312E85}" type="parTrans" cxnId="{C75F7690-FA26-4A99-8D0D-43DF76C9341E}">
      <dgm:prSet/>
      <dgm:spPr/>
      <dgm:t>
        <a:bodyPr/>
        <a:lstStyle/>
        <a:p>
          <a:endParaRPr lang="lt-LT" sz="2000"/>
        </a:p>
      </dgm:t>
    </dgm:pt>
    <dgm:pt modelId="{098BAB3C-6ED5-4F88-84B3-80B58E28D995}" type="sibTrans" cxnId="{C75F7690-FA26-4A99-8D0D-43DF76C9341E}">
      <dgm:prSet/>
      <dgm:spPr/>
      <dgm:t>
        <a:bodyPr/>
        <a:lstStyle/>
        <a:p>
          <a:endParaRPr lang="lt-LT" sz="2000"/>
        </a:p>
      </dgm:t>
    </dgm:pt>
    <dgm:pt modelId="{9735CCD7-5A46-4F37-87B4-BBEA5B1B21ED}">
      <dgm:prSet phldrT="[Text]" custT="1"/>
      <dgm:spPr/>
      <dgm:t>
        <a:bodyPr/>
        <a:lstStyle/>
        <a:p>
          <a:r>
            <a:rPr lang="lt-LT" sz="2000" dirty="0"/>
            <a:t>Mokymai darbuotojams</a:t>
          </a:r>
        </a:p>
      </dgm:t>
    </dgm:pt>
    <dgm:pt modelId="{942955EA-1EB1-4D63-8F8F-F6550346016E}" type="parTrans" cxnId="{44478ACD-EC91-44DC-9EF1-8D2D5741062E}">
      <dgm:prSet/>
      <dgm:spPr/>
      <dgm:t>
        <a:bodyPr/>
        <a:lstStyle/>
        <a:p>
          <a:endParaRPr lang="lt-LT" sz="2000"/>
        </a:p>
      </dgm:t>
    </dgm:pt>
    <dgm:pt modelId="{5BADCBF1-E2CC-4305-BAFA-D97D9EA92C73}" type="sibTrans" cxnId="{44478ACD-EC91-44DC-9EF1-8D2D5741062E}">
      <dgm:prSet/>
      <dgm:spPr/>
      <dgm:t>
        <a:bodyPr/>
        <a:lstStyle/>
        <a:p>
          <a:endParaRPr lang="lt-LT" sz="2000"/>
        </a:p>
      </dgm:t>
    </dgm:pt>
    <dgm:pt modelId="{B09678B2-0458-4DDD-8570-4F37D80C038D}">
      <dgm:prSet custT="1"/>
      <dgm:spPr/>
      <dgm:t>
        <a:bodyPr/>
        <a:lstStyle/>
        <a:p>
          <a:r>
            <a:rPr lang="en-GB" sz="2000" dirty="0" err="1"/>
            <a:t>Palengvinimo</a:t>
          </a:r>
          <a:r>
            <a:rPr lang="en-GB" sz="2000" dirty="0"/>
            <a:t> </a:t>
          </a:r>
          <a:r>
            <a:rPr lang="en-GB" sz="2000" dirty="0" err="1"/>
            <a:t>mokesčiai</a:t>
          </a:r>
          <a:r>
            <a:rPr lang="en-GB" sz="2000" dirty="0"/>
            <a:t> </a:t>
          </a:r>
          <a:endParaRPr lang="lt-LT" sz="2000" dirty="0"/>
        </a:p>
        <a:p>
          <a:r>
            <a:rPr lang="en-GB" sz="2000" dirty="0"/>
            <a:t>(facilitation payment)</a:t>
          </a:r>
          <a:endParaRPr lang="lt-LT" sz="2000" dirty="0"/>
        </a:p>
      </dgm:t>
    </dgm:pt>
    <dgm:pt modelId="{41331D14-6FAF-44DD-BA65-DA93E58F7752}" type="parTrans" cxnId="{61FEEECD-6E64-4D29-AF92-4A58A2408A1D}">
      <dgm:prSet/>
      <dgm:spPr/>
      <dgm:t>
        <a:bodyPr/>
        <a:lstStyle/>
        <a:p>
          <a:endParaRPr lang="lt-LT" sz="2000"/>
        </a:p>
      </dgm:t>
    </dgm:pt>
    <dgm:pt modelId="{61EAB395-D24C-4508-BA91-D63C763C071E}" type="sibTrans" cxnId="{61FEEECD-6E64-4D29-AF92-4A58A2408A1D}">
      <dgm:prSet/>
      <dgm:spPr/>
      <dgm:t>
        <a:bodyPr/>
        <a:lstStyle/>
        <a:p>
          <a:endParaRPr lang="lt-LT" sz="2000"/>
        </a:p>
      </dgm:t>
    </dgm:pt>
    <dgm:pt modelId="{8FB67631-869B-4184-AEF0-F1FB57B8506D}">
      <dgm:prSet custT="1"/>
      <dgm:spPr/>
      <dgm:t>
        <a:bodyPr/>
        <a:lstStyle/>
        <a:p>
          <a:r>
            <a:rPr lang="en-GB" sz="2000" dirty="0" err="1"/>
            <a:t>Pranešimo</a:t>
          </a:r>
          <a:r>
            <a:rPr lang="en-GB" sz="2000" dirty="0"/>
            <a:t> </a:t>
          </a:r>
          <a:r>
            <a:rPr lang="en-GB" sz="2000" dirty="0" err="1"/>
            <a:t>kanalai</a:t>
          </a:r>
          <a:endParaRPr lang="lt-LT" sz="2000" dirty="0"/>
        </a:p>
      </dgm:t>
    </dgm:pt>
    <dgm:pt modelId="{6419C80D-74AE-4596-867A-2B3E887C1540}" type="parTrans" cxnId="{7B619BD5-8F61-44EC-AE59-6B0F532EB448}">
      <dgm:prSet/>
      <dgm:spPr/>
      <dgm:t>
        <a:bodyPr/>
        <a:lstStyle/>
        <a:p>
          <a:endParaRPr lang="lt-LT" sz="2000"/>
        </a:p>
      </dgm:t>
    </dgm:pt>
    <dgm:pt modelId="{16CEDF9C-B867-4B2E-8EBA-C9FD4118FF59}" type="sibTrans" cxnId="{7B619BD5-8F61-44EC-AE59-6B0F532EB448}">
      <dgm:prSet/>
      <dgm:spPr/>
      <dgm:t>
        <a:bodyPr/>
        <a:lstStyle/>
        <a:p>
          <a:endParaRPr lang="lt-LT" sz="2000"/>
        </a:p>
      </dgm:t>
    </dgm:pt>
    <dgm:pt modelId="{46D65A08-8B83-4E61-A1CB-3666ECCB8B28}">
      <dgm:prSet custT="1"/>
      <dgm:spPr/>
      <dgm:t>
        <a:bodyPr/>
        <a:lstStyle/>
        <a:p>
          <a:r>
            <a:rPr lang="en-GB" sz="2000" dirty="0" err="1"/>
            <a:t>Programos</a:t>
          </a:r>
          <a:r>
            <a:rPr lang="en-GB" sz="2000" dirty="0"/>
            <a:t> </a:t>
          </a:r>
          <a:r>
            <a:rPr lang="en-GB" sz="2000" dirty="0" err="1"/>
            <a:t>stebėsena</a:t>
          </a:r>
          <a:r>
            <a:rPr lang="en-GB" sz="2000" dirty="0"/>
            <a:t> </a:t>
          </a:r>
          <a:endParaRPr lang="lt-LT" sz="2000" dirty="0"/>
        </a:p>
      </dgm:t>
    </dgm:pt>
    <dgm:pt modelId="{E83BA5B4-F7D8-4B76-BB6F-25E1E0DE2053}" type="parTrans" cxnId="{0EC20B34-8618-4CF9-A62F-353F6608FC6B}">
      <dgm:prSet/>
      <dgm:spPr/>
      <dgm:t>
        <a:bodyPr/>
        <a:lstStyle/>
        <a:p>
          <a:endParaRPr lang="lt-LT" sz="2000"/>
        </a:p>
      </dgm:t>
    </dgm:pt>
    <dgm:pt modelId="{B9F57849-A440-49DE-A592-6CF10038F0E2}" type="sibTrans" cxnId="{0EC20B34-8618-4CF9-A62F-353F6608FC6B}">
      <dgm:prSet/>
      <dgm:spPr/>
      <dgm:t>
        <a:bodyPr/>
        <a:lstStyle/>
        <a:p>
          <a:endParaRPr lang="lt-LT" sz="2000"/>
        </a:p>
      </dgm:t>
    </dgm:pt>
    <dgm:pt modelId="{B776E3A7-B2EB-4913-B265-BBE313FCFE03}">
      <dgm:prSet custT="1"/>
      <dgm:spPr/>
      <dgm:t>
        <a:bodyPr/>
        <a:lstStyle/>
        <a:p>
          <a:r>
            <a:rPr lang="en-GB" sz="3000" b="1" i="0" dirty="0" err="1"/>
            <a:t>Politinių</a:t>
          </a:r>
          <a:r>
            <a:rPr lang="en-GB" sz="3000" b="1" i="0" dirty="0"/>
            <a:t> </a:t>
          </a:r>
          <a:r>
            <a:rPr lang="en-GB" sz="3000" b="1" i="0" dirty="0" err="1"/>
            <a:t>partijų</a:t>
          </a:r>
          <a:r>
            <a:rPr lang="en-GB" sz="3000" b="1" i="0" dirty="0"/>
            <a:t> </a:t>
          </a:r>
          <a:r>
            <a:rPr lang="en-GB" sz="3000" b="1" i="0" dirty="0" err="1"/>
            <a:t>rėmimas</a:t>
          </a:r>
          <a:endParaRPr lang="lt-LT" sz="3000" b="1" i="0" dirty="0"/>
        </a:p>
      </dgm:t>
    </dgm:pt>
    <dgm:pt modelId="{FFDE0599-CF82-4A9C-9B78-D3D7515E6425}" type="parTrans" cxnId="{CA1E849D-BF9C-4C8F-A2DB-0226A4843110}">
      <dgm:prSet/>
      <dgm:spPr/>
      <dgm:t>
        <a:bodyPr/>
        <a:lstStyle/>
        <a:p>
          <a:endParaRPr lang="lt-LT" sz="2000"/>
        </a:p>
      </dgm:t>
    </dgm:pt>
    <dgm:pt modelId="{319FEAEE-B477-42F4-8740-303C08C0E637}" type="sibTrans" cxnId="{CA1E849D-BF9C-4C8F-A2DB-0226A4843110}">
      <dgm:prSet/>
      <dgm:spPr/>
      <dgm:t>
        <a:bodyPr/>
        <a:lstStyle/>
        <a:p>
          <a:endParaRPr lang="lt-LT" sz="2000"/>
        </a:p>
      </dgm:t>
    </dgm:pt>
    <dgm:pt modelId="{F2F88E84-4368-4FBC-9A14-4DE1F32C1C1B}" type="pres">
      <dgm:prSet presAssocID="{4DAB0D17-E028-437D-9987-1CF7AD8FECDB}" presName="diagram" presStyleCnt="0">
        <dgm:presLayoutVars>
          <dgm:dir/>
          <dgm:resizeHandles val="exact"/>
        </dgm:presLayoutVars>
      </dgm:prSet>
      <dgm:spPr/>
    </dgm:pt>
    <dgm:pt modelId="{CF00ABC5-DFF9-41EF-B0F4-CD294EF34511}" type="pres">
      <dgm:prSet presAssocID="{A593D518-F7E1-4A17-96BD-4D0C4E5CFEDE}" presName="node" presStyleLbl="node1" presStyleIdx="0" presStyleCnt="8">
        <dgm:presLayoutVars>
          <dgm:bulletEnabled val="1"/>
        </dgm:presLayoutVars>
      </dgm:prSet>
      <dgm:spPr/>
    </dgm:pt>
    <dgm:pt modelId="{8DA1D4B4-1EAE-428F-99A0-6887ABCECCFA}" type="pres">
      <dgm:prSet presAssocID="{B953CA3A-2BDF-48D5-964F-101E49DA8970}" presName="sibTrans" presStyleCnt="0"/>
      <dgm:spPr/>
    </dgm:pt>
    <dgm:pt modelId="{1A3576AB-D3F4-482D-B5EA-FD9D6C55A605}" type="pres">
      <dgm:prSet presAssocID="{023D195D-2E71-49B2-84BF-EA4DBBAD0A54}" presName="node" presStyleLbl="node1" presStyleIdx="1" presStyleCnt="8">
        <dgm:presLayoutVars>
          <dgm:bulletEnabled val="1"/>
        </dgm:presLayoutVars>
      </dgm:prSet>
      <dgm:spPr/>
    </dgm:pt>
    <dgm:pt modelId="{E54BCEE0-7C9E-483B-B421-FA736643FA9D}" type="pres">
      <dgm:prSet presAssocID="{BDF2F0AB-2CD7-4DAC-A74C-A4CF2D68D886}" presName="sibTrans" presStyleCnt="0"/>
      <dgm:spPr/>
    </dgm:pt>
    <dgm:pt modelId="{BE1C3054-BCC8-4825-B1D3-18F1A1312E92}" type="pres">
      <dgm:prSet presAssocID="{A1731F6B-F31F-4A2E-870D-85C061AB3577}" presName="node" presStyleLbl="node1" presStyleIdx="2" presStyleCnt="8">
        <dgm:presLayoutVars>
          <dgm:bulletEnabled val="1"/>
        </dgm:presLayoutVars>
      </dgm:prSet>
      <dgm:spPr/>
    </dgm:pt>
    <dgm:pt modelId="{BF42EFCD-58BC-4AF8-B23F-FF3DD887DEEA}" type="pres">
      <dgm:prSet presAssocID="{098BAB3C-6ED5-4F88-84B3-80B58E28D995}" presName="sibTrans" presStyleCnt="0"/>
      <dgm:spPr/>
    </dgm:pt>
    <dgm:pt modelId="{78298825-2FCA-461D-8888-93EC998D570B}" type="pres">
      <dgm:prSet presAssocID="{B09678B2-0458-4DDD-8570-4F37D80C038D}" presName="node" presStyleLbl="node1" presStyleIdx="3" presStyleCnt="8">
        <dgm:presLayoutVars>
          <dgm:bulletEnabled val="1"/>
        </dgm:presLayoutVars>
      </dgm:prSet>
      <dgm:spPr/>
    </dgm:pt>
    <dgm:pt modelId="{9624DE41-FE9A-4105-B009-C692112CEB22}" type="pres">
      <dgm:prSet presAssocID="{61EAB395-D24C-4508-BA91-D63C763C071E}" presName="sibTrans" presStyleCnt="0"/>
      <dgm:spPr/>
    </dgm:pt>
    <dgm:pt modelId="{6EFE60A9-D5D1-4432-ADBF-45AE7850EC50}" type="pres">
      <dgm:prSet presAssocID="{8FB67631-869B-4184-AEF0-F1FB57B8506D}" presName="node" presStyleLbl="node1" presStyleIdx="4" presStyleCnt="8">
        <dgm:presLayoutVars>
          <dgm:bulletEnabled val="1"/>
        </dgm:presLayoutVars>
      </dgm:prSet>
      <dgm:spPr/>
    </dgm:pt>
    <dgm:pt modelId="{1246D0E5-B377-4F6D-897E-08D9D95BC322}" type="pres">
      <dgm:prSet presAssocID="{16CEDF9C-B867-4B2E-8EBA-C9FD4118FF59}" presName="sibTrans" presStyleCnt="0"/>
      <dgm:spPr/>
    </dgm:pt>
    <dgm:pt modelId="{D1D4C1FB-52A0-4540-8FA7-CC552C1D80C1}" type="pres">
      <dgm:prSet presAssocID="{46D65A08-8B83-4E61-A1CB-3666ECCB8B28}" presName="node" presStyleLbl="node1" presStyleIdx="5" presStyleCnt="8">
        <dgm:presLayoutVars>
          <dgm:bulletEnabled val="1"/>
        </dgm:presLayoutVars>
      </dgm:prSet>
      <dgm:spPr/>
    </dgm:pt>
    <dgm:pt modelId="{7B86447D-2B58-46C8-A356-CE354C1BD3DB}" type="pres">
      <dgm:prSet presAssocID="{B9F57849-A440-49DE-A592-6CF10038F0E2}" presName="sibTrans" presStyleCnt="0"/>
      <dgm:spPr/>
    </dgm:pt>
    <dgm:pt modelId="{6294733F-70D6-41E2-8E41-985273D16E1E}" type="pres">
      <dgm:prSet presAssocID="{B776E3A7-B2EB-4913-B265-BBE313FCFE03}" presName="node" presStyleLbl="node1" presStyleIdx="6" presStyleCnt="8" custScaleX="167521" custScaleY="188602">
        <dgm:presLayoutVars>
          <dgm:bulletEnabled val="1"/>
        </dgm:presLayoutVars>
      </dgm:prSet>
      <dgm:spPr/>
    </dgm:pt>
    <dgm:pt modelId="{6832058F-9124-4DCD-95B5-14352CC22468}" type="pres">
      <dgm:prSet presAssocID="{319FEAEE-B477-42F4-8740-303C08C0E637}" presName="sibTrans" presStyleCnt="0"/>
      <dgm:spPr/>
    </dgm:pt>
    <dgm:pt modelId="{923DCE9A-7BB4-4EAA-8270-7E41AABC6EE2}" type="pres">
      <dgm:prSet presAssocID="{9735CCD7-5A46-4F37-87B4-BBEA5B1B21ED}" presName="node" presStyleLbl="node1" presStyleIdx="7" presStyleCnt="8">
        <dgm:presLayoutVars>
          <dgm:bulletEnabled val="1"/>
        </dgm:presLayoutVars>
      </dgm:prSet>
      <dgm:spPr/>
    </dgm:pt>
  </dgm:ptLst>
  <dgm:cxnLst>
    <dgm:cxn modelId="{0EC20B34-8618-4CF9-A62F-353F6608FC6B}" srcId="{4DAB0D17-E028-437D-9987-1CF7AD8FECDB}" destId="{46D65A08-8B83-4E61-A1CB-3666ECCB8B28}" srcOrd="5" destOrd="0" parTransId="{E83BA5B4-F7D8-4B76-BB6F-25E1E0DE2053}" sibTransId="{B9F57849-A440-49DE-A592-6CF10038F0E2}"/>
    <dgm:cxn modelId="{D4C36B38-421E-4D01-96E3-30224EDC0FF8}" type="presOf" srcId="{023D195D-2E71-49B2-84BF-EA4DBBAD0A54}" destId="{1A3576AB-D3F4-482D-B5EA-FD9D6C55A605}" srcOrd="0" destOrd="0" presId="urn:microsoft.com/office/officeart/2005/8/layout/default"/>
    <dgm:cxn modelId="{6E44E23A-17B9-4B0B-B8C5-35508EFAAA63}" type="presOf" srcId="{B09678B2-0458-4DDD-8570-4F37D80C038D}" destId="{78298825-2FCA-461D-8888-93EC998D570B}" srcOrd="0" destOrd="0" presId="urn:microsoft.com/office/officeart/2005/8/layout/default"/>
    <dgm:cxn modelId="{C8E4FC42-60CF-4715-B961-80FADB1A50A1}" type="presOf" srcId="{8FB67631-869B-4184-AEF0-F1FB57B8506D}" destId="{6EFE60A9-D5D1-4432-ADBF-45AE7850EC50}" srcOrd="0" destOrd="0" presId="urn:microsoft.com/office/officeart/2005/8/layout/default"/>
    <dgm:cxn modelId="{3AECF568-A1E8-404F-A986-1596517BDACD}" type="presOf" srcId="{4DAB0D17-E028-437D-9987-1CF7AD8FECDB}" destId="{F2F88E84-4368-4FBC-9A14-4DE1F32C1C1B}" srcOrd="0" destOrd="0" presId="urn:microsoft.com/office/officeart/2005/8/layout/default"/>
    <dgm:cxn modelId="{E343E651-DDAF-4924-8098-97980EA0743B}" type="presOf" srcId="{A593D518-F7E1-4A17-96BD-4D0C4E5CFEDE}" destId="{CF00ABC5-DFF9-41EF-B0F4-CD294EF34511}" srcOrd="0" destOrd="0" presId="urn:microsoft.com/office/officeart/2005/8/layout/default"/>
    <dgm:cxn modelId="{8EA7337F-6A4C-4B38-B762-DF99748CA8F8}" type="presOf" srcId="{9735CCD7-5A46-4F37-87B4-BBEA5B1B21ED}" destId="{923DCE9A-7BB4-4EAA-8270-7E41AABC6EE2}" srcOrd="0" destOrd="0" presId="urn:microsoft.com/office/officeart/2005/8/layout/default"/>
    <dgm:cxn modelId="{7F70B98D-FFD7-4394-8E9F-D65ED52DC453}" srcId="{4DAB0D17-E028-437D-9987-1CF7AD8FECDB}" destId="{A593D518-F7E1-4A17-96BD-4D0C4E5CFEDE}" srcOrd="0" destOrd="0" parTransId="{A3F226DF-50E0-4416-9F18-A94B9D94EA54}" sibTransId="{B953CA3A-2BDF-48D5-964F-101E49DA8970}"/>
    <dgm:cxn modelId="{C75F7690-FA26-4A99-8D0D-43DF76C9341E}" srcId="{4DAB0D17-E028-437D-9987-1CF7AD8FECDB}" destId="{A1731F6B-F31F-4A2E-870D-85C061AB3577}" srcOrd="2" destOrd="0" parTransId="{901D6AD6-BB2A-4BB5-A410-256696312E85}" sibTransId="{098BAB3C-6ED5-4F88-84B3-80B58E28D995}"/>
    <dgm:cxn modelId="{CA1E849D-BF9C-4C8F-A2DB-0226A4843110}" srcId="{4DAB0D17-E028-437D-9987-1CF7AD8FECDB}" destId="{B776E3A7-B2EB-4913-B265-BBE313FCFE03}" srcOrd="6" destOrd="0" parTransId="{FFDE0599-CF82-4A9C-9B78-D3D7515E6425}" sibTransId="{319FEAEE-B477-42F4-8740-303C08C0E637}"/>
    <dgm:cxn modelId="{3319B7A7-5DA8-4256-80C2-DBDA2D15EF82}" type="presOf" srcId="{46D65A08-8B83-4E61-A1CB-3666ECCB8B28}" destId="{D1D4C1FB-52A0-4540-8FA7-CC552C1D80C1}" srcOrd="0" destOrd="0" presId="urn:microsoft.com/office/officeart/2005/8/layout/default"/>
    <dgm:cxn modelId="{B804AEB4-2C62-4DA6-B777-BC8908C5F3F0}" srcId="{4DAB0D17-E028-437D-9987-1CF7AD8FECDB}" destId="{023D195D-2E71-49B2-84BF-EA4DBBAD0A54}" srcOrd="1" destOrd="0" parTransId="{097813C4-059D-4E9A-8B19-E12884C5E219}" sibTransId="{BDF2F0AB-2CD7-4DAC-A74C-A4CF2D68D886}"/>
    <dgm:cxn modelId="{B46491BE-4AFD-4181-B2B0-16632865A0F3}" type="presOf" srcId="{B776E3A7-B2EB-4913-B265-BBE313FCFE03}" destId="{6294733F-70D6-41E2-8E41-985273D16E1E}" srcOrd="0" destOrd="0" presId="urn:microsoft.com/office/officeart/2005/8/layout/default"/>
    <dgm:cxn modelId="{44478ACD-EC91-44DC-9EF1-8D2D5741062E}" srcId="{4DAB0D17-E028-437D-9987-1CF7AD8FECDB}" destId="{9735CCD7-5A46-4F37-87B4-BBEA5B1B21ED}" srcOrd="7" destOrd="0" parTransId="{942955EA-1EB1-4D63-8F8F-F6550346016E}" sibTransId="{5BADCBF1-E2CC-4305-BAFA-D97D9EA92C73}"/>
    <dgm:cxn modelId="{61FEEECD-6E64-4D29-AF92-4A58A2408A1D}" srcId="{4DAB0D17-E028-437D-9987-1CF7AD8FECDB}" destId="{B09678B2-0458-4DDD-8570-4F37D80C038D}" srcOrd="3" destOrd="0" parTransId="{41331D14-6FAF-44DD-BA65-DA93E58F7752}" sibTransId="{61EAB395-D24C-4508-BA91-D63C763C071E}"/>
    <dgm:cxn modelId="{7B619BD5-8F61-44EC-AE59-6B0F532EB448}" srcId="{4DAB0D17-E028-437D-9987-1CF7AD8FECDB}" destId="{8FB67631-869B-4184-AEF0-F1FB57B8506D}" srcOrd="4" destOrd="0" parTransId="{6419C80D-74AE-4596-867A-2B3E887C1540}" sibTransId="{16CEDF9C-B867-4B2E-8EBA-C9FD4118FF59}"/>
    <dgm:cxn modelId="{B97037E3-2130-4CED-A775-A1DA0157CF18}" type="presOf" srcId="{A1731F6B-F31F-4A2E-870D-85C061AB3577}" destId="{BE1C3054-BCC8-4825-B1D3-18F1A1312E92}" srcOrd="0" destOrd="0" presId="urn:microsoft.com/office/officeart/2005/8/layout/default"/>
    <dgm:cxn modelId="{C1BA3D95-A502-4174-8E4B-B3958912986B}" type="presParOf" srcId="{F2F88E84-4368-4FBC-9A14-4DE1F32C1C1B}" destId="{CF00ABC5-DFF9-41EF-B0F4-CD294EF34511}" srcOrd="0" destOrd="0" presId="urn:microsoft.com/office/officeart/2005/8/layout/default"/>
    <dgm:cxn modelId="{F475A199-8B54-45D2-8490-039E0BA3F4D9}" type="presParOf" srcId="{F2F88E84-4368-4FBC-9A14-4DE1F32C1C1B}" destId="{8DA1D4B4-1EAE-428F-99A0-6887ABCECCFA}" srcOrd="1" destOrd="0" presId="urn:microsoft.com/office/officeart/2005/8/layout/default"/>
    <dgm:cxn modelId="{E8E1A65D-DE41-4D22-AA2B-233F14EE6864}" type="presParOf" srcId="{F2F88E84-4368-4FBC-9A14-4DE1F32C1C1B}" destId="{1A3576AB-D3F4-482D-B5EA-FD9D6C55A605}" srcOrd="2" destOrd="0" presId="urn:microsoft.com/office/officeart/2005/8/layout/default"/>
    <dgm:cxn modelId="{CDF9E492-6725-4B6C-A4F8-AA7324B0F8A6}" type="presParOf" srcId="{F2F88E84-4368-4FBC-9A14-4DE1F32C1C1B}" destId="{E54BCEE0-7C9E-483B-B421-FA736643FA9D}" srcOrd="3" destOrd="0" presId="urn:microsoft.com/office/officeart/2005/8/layout/default"/>
    <dgm:cxn modelId="{CC3FFB73-7671-4DE7-B5B8-CAD44ACE58C5}" type="presParOf" srcId="{F2F88E84-4368-4FBC-9A14-4DE1F32C1C1B}" destId="{BE1C3054-BCC8-4825-B1D3-18F1A1312E92}" srcOrd="4" destOrd="0" presId="urn:microsoft.com/office/officeart/2005/8/layout/default"/>
    <dgm:cxn modelId="{696186AE-5DF1-4640-AAF2-CEC9613302C7}" type="presParOf" srcId="{F2F88E84-4368-4FBC-9A14-4DE1F32C1C1B}" destId="{BF42EFCD-58BC-4AF8-B23F-FF3DD887DEEA}" srcOrd="5" destOrd="0" presId="urn:microsoft.com/office/officeart/2005/8/layout/default"/>
    <dgm:cxn modelId="{25D2B687-693C-4FCE-86DA-6FACB1085D81}" type="presParOf" srcId="{F2F88E84-4368-4FBC-9A14-4DE1F32C1C1B}" destId="{78298825-2FCA-461D-8888-93EC998D570B}" srcOrd="6" destOrd="0" presId="urn:microsoft.com/office/officeart/2005/8/layout/default"/>
    <dgm:cxn modelId="{F40116BD-F013-4204-8D37-96B4BE10C06D}" type="presParOf" srcId="{F2F88E84-4368-4FBC-9A14-4DE1F32C1C1B}" destId="{9624DE41-FE9A-4105-B009-C692112CEB22}" srcOrd="7" destOrd="0" presId="urn:microsoft.com/office/officeart/2005/8/layout/default"/>
    <dgm:cxn modelId="{790697FA-4856-48E7-8F4D-11208AA31AE7}" type="presParOf" srcId="{F2F88E84-4368-4FBC-9A14-4DE1F32C1C1B}" destId="{6EFE60A9-D5D1-4432-ADBF-45AE7850EC50}" srcOrd="8" destOrd="0" presId="urn:microsoft.com/office/officeart/2005/8/layout/default"/>
    <dgm:cxn modelId="{B94C0FFE-743D-4517-A70E-6808FC8C16BB}" type="presParOf" srcId="{F2F88E84-4368-4FBC-9A14-4DE1F32C1C1B}" destId="{1246D0E5-B377-4F6D-897E-08D9D95BC322}" srcOrd="9" destOrd="0" presId="urn:microsoft.com/office/officeart/2005/8/layout/default"/>
    <dgm:cxn modelId="{16F9D9EE-8881-4225-8C1A-814A975026EF}" type="presParOf" srcId="{F2F88E84-4368-4FBC-9A14-4DE1F32C1C1B}" destId="{D1D4C1FB-52A0-4540-8FA7-CC552C1D80C1}" srcOrd="10" destOrd="0" presId="urn:microsoft.com/office/officeart/2005/8/layout/default"/>
    <dgm:cxn modelId="{43CB68E6-20D3-4B71-B9FC-8DA0ABDB7522}" type="presParOf" srcId="{F2F88E84-4368-4FBC-9A14-4DE1F32C1C1B}" destId="{7B86447D-2B58-46C8-A356-CE354C1BD3DB}" srcOrd="11" destOrd="0" presId="urn:microsoft.com/office/officeart/2005/8/layout/default"/>
    <dgm:cxn modelId="{E014EB19-C955-4203-AC3A-3577D3C64484}" type="presParOf" srcId="{F2F88E84-4368-4FBC-9A14-4DE1F32C1C1B}" destId="{6294733F-70D6-41E2-8E41-985273D16E1E}" srcOrd="12" destOrd="0" presId="urn:microsoft.com/office/officeart/2005/8/layout/default"/>
    <dgm:cxn modelId="{840D4D7B-8D67-4C76-AC84-7ACF65AC4602}" type="presParOf" srcId="{F2F88E84-4368-4FBC-9A14-4DE1F32C1C1B}" destId="{6832058F-9124-4DCD-95B5-14352CC22468}" srcOrd="13" destOrd="0" presId="urn:microsoft.com/office/officeart/2005/8/layout/default"/>
    <dgm:cxn modelId="{3672DEF0-4F42-4F2C-9134-D0C49E6399EC}" type="presParOf" srcId="{F2F88E84-4368-4FBC-9A14-4DE1F32C1C1B}" destId="{923DCE9A-7BB4-4EAA-8270-7E41AABC6EE2}" srcOrd="1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3DA3A4-4984-45A5-97AB-F2F5ADA2883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lt-LT"/>
        </a:p>
      </dgm:t>
    </dgm:pt>
    <dgm:pt modelId="{15FB8350-2F84-4626-B7CA-ECB34011E56A}">
      <dgm:prSet phldrT="[Text]"/>
      <dgm:spPr/>
      <dgm:t>
        <a:bodyPr/>
        <a:lstStyle/>
        <a:p>
          <a:r>
            <a:rPr lang="lt-LT" dirty="0"/>
            <a:t>ORGANIZACINIS SKAIDRUMAS</a:t>
          </a:r>
        </a:p>
      </dgm:t>
    </dgm:pt>
    <dgm:pt modelId="{33EE26B7-5574-4966-81F5-595ECB9062E9}" type="parTrans" cxnId="{03ECBA1F-6FA4-4178-A739-6E8DE2DB6587}">
      <dgm:prSet/>
      <dgm:spPr/>
      <dgm:t>
        <a:bodyPr/>
        <a:lstStyle/>
        <a:p>
          <a:endParaRPr lang="lt-LT"/>
        </a:p>
      </dgm:t>
    </dgm:pt>
    <dgm:pt modelId="{0DC82697-C64B-4E4E-93E9-0180C9654AA7}" type="sibTrans" cxnId="{03ECBA1F-6FA4-4178-A739-6E8DE2DB6587}">
      <dgm:prSet/>
      <dgm:spPr/>
      <dgm:t>
        <a:bodyPr/>
        <a:lstStyle/>
        <a:p>
          <a:endParaRPr lang="lt-LT"/>
        </a:p>
      </dgm:t>
    </dgm:pt>
    <dgm:pt modelId="{B5438440-B92E-42D5-8E48-0ABEAB677596}" type="pres">
      <dgm:prSet presAssocID="{CF3DA3A4-4984-45A5-97AB-F2F5ADA28838}" presName="diagram" presStyleCnt="0">
        <dgm:presLayoutVars>
          <dgm:dir/>
          <dgm:resizeHandles val="exact"/>
        </dgm:presLayoutVars>
      </dgm:prSet>
      <dgm:spPr/>
    </dgm:pt>
    <dgm:pt modelId="{E78C5DB2-E1D0-4E14-81DB-D1A3A2AE5DC1}" type="pres">
      <dgm:prSet presAssocID="{15FB8350-2F84-4626-B7CA-ECB34011E56A}" presName="node" presStyleLbl="node1" presStyleIdx="0" presStyleCnt="1" custLinFactX="-35714" custLinFactNeighborX="-100000" custLinFactNeighborY="8464">
        <dgm:presLayoutVars>
          <dgm:bulletEnabled val="1"/>
        </dgm:presLayoutVars>
      </dgm:prSet>
      <dgm:spPr/>
    </dgm:pt>
  </dgm:ptLst>
  <dgm:cxnLst>
    <dgm:cxn modelId="{03ECBA1F-6FA4-4178-A739-6E8DE2DB6587}" srcId="{CF3DA3A4-4984-45A5-97AB-F2F5ADA28838}" destId="{15FB8350-2F84-4626-B7CA-ECB34011E56A}" srcOrd="0" destOrd="0" parTransId="{33EE26B7-5574-4966-81F5-595ECB9062E9}" sibTransId="{0DC82697-C64B-4E4E-93E9-0180C9654AA7}"/>
    <dgm:cxn modelId="{229AB258-73B8-4D11-BEC8-E35B24BC6E90}" type="presOf" srcId="{15FB8350-2F84-4626-B7CA-ECB34011E56A}" destId="{E78C5DB2-E1D0-4E14-81DB-D1A3A2AE5DC1}" srcOrd="0" destOrd="0" presId="urn:microsoft.com/office/officeart/2005/8/layout/default"/>
    <dgm:cxn modelId="{074287E7-F8FF-494D-BD5A-E44CC37E0BE6}" type="presOf" srcId="{CF3DA3A4-4984-45A5-97AB-F2F5ADA28838}" destId="{B5438440-B92E-42D5-8E48-0ABEAB677596}" srcOrd="0" destOrd="0" presId="urn:microsoft.com/office/officeart/2005/8/layout/default"/>
    <dgm:cxn modelId="{AE8DD0B6-3614-4524-A5D2-CAA24D8EF61B}" type="presParOf" srcId="{B5438440-B92E-42D5-8E48-0ABEAB677596}" destId="{E78C5DB2-E1D0-4E14-81DB-D1A3A2AE5DC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AB0D17-E028-437D-9987-1CF7AD8FEC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t-LT"/>
        </a:p>
      </dgm:t>
    </dgm:pt>
    <dgm:pt modelId="{A593D518-F7E1-4A17-96BD-4D0C4E5CFEDE}">
      <dgm:prSet phldrT="[Text]"/>
      <dgm:spPr/>
      <dgm:t>
        <a:bodyPr/>
        <a:lstStyle/>
        <a:p>
          <a:r>
            <a:rPr lang="lt-LT" dirty="0"/>
            <a:t>Galutiniai naudos gavėjai</a:t>
          </a:r>
        </a:p>
      </dgm:t>
    </dgm:pt>
    <dgm:pt modelId="{A3F226DF-50E0-4416-9F18-A94B9D94EA54}" type="parTrans" cxnId="{7F70B98D-FFD7-4394-8E9F-D65ED52DC453}">
      <dgm:prSet/>
      <dgm:spPr/>
      <dgm:t>
        <a:bodyPr/>
        <a:lstStyle/>
        <a:p>
          <a:endParaRPr lang="lt-LT"/>
        </a:p>
      </dgm:t>
    </dgm:pt>
    <dgm:pt modelId="{B953CA3A-2BDF-48D5-964F-101E49DA8970}" type="sibTrans" cxnId="{7F70B98D-FFD7-4394-8E9F-D65ED52DC453}">
      <dgm:prSet/>
      <dgm:spPr/>
      <dgm:t>
        <a:bodyPr/>
        <a:lstStyle/>
        <a:p>
          <a:endParaRPr lang="lt-LT"/>
        </a:p>
      </dgm:t>
    </dgm:pt>
    <dgm:pt modelId="{023D195D-2E71-49B2-84BF-EA4DBBAD0A54}">
      <dgm:prSet phldrT="[Text]"/>
      <dgm:spPr/>
      <dgm:t>
        <a:bodyPr/>
        <a:lstStyle/>
        <a:p>
          <a:r>
            <a:rPr lang="lt-LT" dirty="0"/>
            <a:t>Dukterinės ir asocijuotos įmonės; jų steigimo ir veikimo šalys</a:t>
          </a:r>
        </a:p>
      </dgm:t>
    </dgm:pt>
    <dgm:pt modelId="{097813C4-059D-4E9A-8B19-E12884C5E219}" type="parTrans" cxnId="{B804AEB4-2C62-4DA6-B777-BC8908C5F3F0}">
      <dgm:prSet/>
      <dgm:spPr/>
      <dgm:t>
        <a:bodyPr/>
        <a:lstStyle/>
        <a:p>
          <a:endParaRPr lang="lt-LT"/>
        </a:p>
      </dgm:t>
    </dgm:pt>
    <dgm:pt modelId="{BDF2F0AB-2CD7-4DAC-A74C-A4CF2D68D886}" type="sibTrans" cxnId="{B804AEB4-2C62-4DA6-B777-BC8908C5F3F0}">
      <dgm:prSet/>
      <dgm:spPr/>
      <dgm:t>
        <a:bodyPr/>
        <a:lstStyle/>
        <a:p>
          <a:endParaRPr lang="lt-LT"/>
        </a:p>
      </dgm:t>
    </dgm:pt>
    <dgm:pt modelId="{F2F88E84-4368-4FBC-9A14-4DE1F32C1C1B}" type="pres">
      <dgm:prSet presAssocID="{4DAB0D17-E028-437D-9987-1CF7AD8FECDB}" presName="diagram" presStyleCnt="0">
        <dgm:presLayoutVars>
          <dgm:dir/>
          <dgm:resizeHandles val="exact"/>
        </dgm:presLayoutVars>
      </dgm:prSet>
      <dgm:spPr/>
    </dgm:pt>
    <dgm:pt modelId="{CF00ABC5-DFF9-41EF-B0F4-CD294EF34511}" type="pres">
      <dgm:prSet presAssocID="{A593D518-F7E1-4A17-96BD-4D0C4E5CFEDE}" presName="node" presStyleLbl="node1" presStyleIdx="0" presStyleCnt="2">
        <dgm:presLayoutVars>
          <dgm:bulletEnabled val="1"/>
        </dgm:presLayoutVars>
      </dgm:prSet>
      <dgm:spPr/>
    </dgm:pt>
    <dgm:pt modelId="{8DA1D4B4-1EAE-428F-99A0-6887ABCECCFA}" type="pres">
      <dgm:prSet presAssocID="{B953CA3A-2BDF-48D5-964F-101E49DA8970}" presName="sibTrans" presStyleCnt="0"/>
      <dgm:spPr/>
    </dgm:pt>
    <dgm:pt modelId="{1A3576AB-D3F4-482D-B5EA-FD9D6C55A605}" type="pres">
      <dgm:prSet presAssocID="{023D195D-2E71-49B2-84BF-EA4DBBAD0A54}" presName="node" presStyleLbl="node1" presStyleIdx="1" presStyleCnt="2">
        <dgm:presLayoutVars>
          <dgm:bulletEnabled val="1"/>
        </dgm:presLayoutVars>
      </dgm:prSet>
      <dgm:spPr/>
    </dgm:pt>
  </dgm:ptLst>
  <dgm:cxnLst>
    <dgm:cxn modelId="{A4F4272D-1F3D-4446-8BC4-9CC35DA2ECB4}" type="presOf" srcId="{A593D518-F7E1-4A17-96BD-4D0C4E5CFEDE}" destId="{CF00ABC5-DFF9-41EF-B0F4-CD294EF34511}" srcOrd="0" destOrd="0" presId="urn:microsoft.com/office/officeart/2005/8/layout/default"/>
    <dgm:cxn modelId="{1A1F8F30-D01F-4FF6-BE9F-BC8ABF015632}" type="presOf" srcId="{023D195D-2E71-49B2-84BF-EA4DBBAD0A54}" destId="{1A3576AB-D3F4-482D-B5EA-FD9D6C55A605}" srcOrd="0" destOrd="0" presId="urn:microsoft.com/office/officeart/2005/8/layout/default"/>
    <dgm:cxn modelId="{F2FB9233-37D1-4BF2-94E0-C3437C086114}" type="presOf" srcId="{4DAB0D17-E028-437D-9987-1CF7AD8FECDB}" destId="{F2F88E84-4368-4FBC-9A14-4DE1F32C1C1B}" srcOrd="0" destOrd="0" presId="urn:microsoft.com/office/officeart/2005/8/layout/default"/>
    <dgm:cxn modelId="{7F70B98D-FFD7-4394-8E9F-D65ED52DC453}" srcId="{4DAB0D17-E028-437D-9987-1CF7AD8FECDB}" destId="{A593D518-F7E1-4A17-96BD-4D0C4E5CFEDE}" srcOrd="0" destOrd="0" parTransId="{A3F226DF-50E0-4416-9F18-A94B9D94EA54}" sibTransId="{B953CA3A-2BDF-48D5-964F-101E49DA8970}"/>
    <dgm:cxn modelId="{B804AEB4-2C62-4DA6-B777-BC8908C5F3F0}" srcId="{4DAB0D17-E028-437D-9987-1CF7AD8FECDB}" destId="{023D195D-2E71-49B2-84BF-EA4DBBAD0A54}" srcOrd="1" destOrd="0" parTransId="{097813C4-059D-4E9A-8B19-E12884C5E219}" sibTransId="{BDF2F0AB-2CD7-4DAC-A74C-A4CF2D68D886}"/>
    <dgm:cxn modelId="{0B0AB810-3712-44A8-AE49-FE27184AD1E4}" type="presParOf" srcId="{F2F88E84-4368-4FBC-9A14-4DE1F32C1C1B}" destId="{CF00ABC5-DFF9-41EF-B0F4-CD294EF34511}" srcOrd="0" destOrd="0" presId="urn:microsoft.com/office/officeart/2005/8/layout/default"/>
    <dgm:cxn modelId="{7685E391-E1F1-4F3A-9D29-6D495682D189}" type="presParOf" srcId="{F2F88E84-4368-4FBC-9A14-4DE1F32C1C1B}" destId="{8DA1D4B4-1EAE-428F-99A0-6887ABCECCFA}" srcOrd="1" destOrd="0" presId="urn:microsoft.com/office/officeart/2005/8/layout/default"/>
    <dgm:cxn modelId="{E50C85A0-7E27-4D07-A62A-993E148BA63C}" type="presParOf" srcId="{F2F88E84-4368-4FBC-9A14-4DE1F32C1C1B}" destId="{1A3576AB-D3F4-482D-B5EA-FD9D6C55A605}"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5DB2-E1D0-4E14-81DB-D1A3A2AE5DC1}">
      <dsp:nvSpPr>
        <dsp:cNvPr id="0" name=""/>
        <dsp:cNvSpPr/>
      </dsp:nvSpPr>
      <dsp:spPr>
        <a:xfrm>
          <a:off x="0" y="126999"/>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lt-LT" sz="3600" kern="1200" dirty="0"/>
            <a:t>SKAIDRUMO POLITIKA</a:t>
          </a:r>
        </a:p>
      </dsp:txBody>
      <dsp:txXfrm>
        <a:off x="0" y="126999"/>
        <a:ext cx="3286125" cy="1971675"/>
      </dsp:txXfrm>
    </dsp:sp>
    <dsp:sp modelId="{6150DC1A-7616-4F4D-B948-5F3E2872CF35}">
      <dsp:nvSpPr>
        <dsp:cNvPr id="0" name=""/>
        <dsp:cNvSpPr/>
      </dsp:nvSpPr>
      <dsp:spPr>
        <a:xfrm>
          <a:off x="3614737" y="126999"/>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lt-LT" sz="3600" kern="1200" dirty="0"/>
            <a:t>ORGANIZACINIS SKAIDRUMAS</a:t>
          </a:r>
        </a:p>
      </dsp:txBody>
      <dsp:txXfrm>
        <a:off x="3614737" y="126999"/>
        <a:ext cx="3286125" cy="1971675"/>
      </dsp:txXfrm>
    </dsp:sp>
    <dsp:sp modelId="{55D840AD-1C3C-4835-888B-5789DC8F4A59}">
      <dsp:nvSpPr>
        <dsp:cNvPr id="0" name=""/>
        <dsp:cNvSpPr/>
      </dsp:nvSpPr>
      <dsp:spPr>
        <a:xfrm>
          <a:off x="7229475" y="126999"/>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lt-LT" sz="3600" kern="1200" dirty="0"/>
            <a:t>FINANSINIS SKAIDRUMAS</a:t>
          </a:r>
        </a:p>
      </dsp:txBody>
      <dsp:txXfrm>
        <a:off x="7229475" y="126999"/>
        <a:ext cx="3286125" cy="19716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5DB2-E1D0-4E14-81DB-D1A3A2AE5DC1}">
      <dsp:nvSpPr>
        <dsp:cNvPr id="0" name=""/>
        <dsp:cNvSpPr/>
      </dsp:nvSpPr>
      <dsp:spPr>
        <a:xfrm>
          <a:off x="0" y="191241"/>
          <a:ext cx="3003550" cy="18021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lt-LT" sz="3800" kern="1200" dirty="0"/>
            <a:t>FINANSINIS SKAIDRUMAS</a:t>
          </a:r>
        </a:p>
      </dsp:txBody>
      <dsp:txXfrm>
        <a:off x="0" y="191241"/>
        <a:ext cx="3003550" cy="18021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0ABC5-DFF9-41EF-B0F4-CD294EF34511}">
      <dsp:nvSpPr>
        <dsp:cNvPr id="0" name=""/>
        <dsp:cNvSpPr/>
      </dsp:nvSpPr>
      <dsp:spPr>
        <a:xfrm>
          <a:off x="3230" y="139146"/>
          <a:ext cx="2563011" cy="15378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kern="1200" dirty="0"/>
            <a:t>Pardavimų/ pajamų dydis</a:t>
          </a:r>
        </a:p>
      </dsp:txBody>
      <dsp:txXfrm>
        <a:off x="3230" y="139146"/>
        <a:ext cx="2563011" cy="1537806"/>
      </dsp:txXfrm>
    </dsp:sp>
    <dsp:sp modelId="{1A3576AB-D3F4-482D-B5EA-FD9D6C55A605}">
      <dsp:nvSpPr>
        <dsp:cNvPr id="0" name=""/>
        <dsp:cNvSpPr/>
      </dsp:nvSpPr>
      <dsp:spPr>
        <a:xfrm>
          <a:off x="2822542" y="139146"/>
          <a:ext cx="2563011" cy="15378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kern="1200" dirty="0"/>
            <a:t>Investicijos į ilgalaikį turtą</a:t>
          </a:r>
        </a:p>
      </dsp:txBody>
      <dsp:txXfrm>
        <a:off x="2822542" y="139146"/>
        <a:ext cx="2563011" cy="1537806"/>
      </dsp:txXfrm>
    </dsp:sp>
    <dsp:sp modelId="{9383FFC6-CE5B-40D3-A705-A4FE7F394776}">
      <dsp:nvSpPr>
        <dsp:cNvPr id="0" name=""/>
        <dsp:cNvSpPr/>
      </dsp:nvSpPr>
      <dsp:spPr>
        <a:xfrm>
          <a:off x="5641855" y="139146"/>
          <a:ext cx="2563011" cy="15378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kern="1200" dirty="0"/>
            <a:t>Pelnas ir pelno mokestis</a:t>
          </a:r>
        </a:p>
      </dsp:txBody>
      <dsp:txXfrm>
        <a:off x="5641855" y="139146"/>
        <a:ext cx="2563011" cy="1537806"/>
      </dsp:txXfrm>
    </dsp:sp>
    <dsp:sp modelId="{2F6420CC-7D6F-43A7-AC60-A6DB04A94AA3}">
      <dsp:nvSpPr>
        <dsp:cNvPr id="0" name=""/>
        <dsp:cNvSpPr/>
      </dsp:nvSpPr>
      <dsp:spPr>
        <a:xfrm>
          <a:off x="8461167" y="139146"/>
          <a:ext cx="2563011" cy="15378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kern="1200" dirty="0"/>
            <a:t>Parama</a:t>
          </a:r>
        </a:p>
      </dsp:txBody>
      <dsp:txXfrm>
        <a:off x="8461167" y="139146"/>
        <a:ext cx="2563011" cy="153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5DB2-E1D0-4E14-81DB-D1A3A2AE5DC1}">
      <dsp:nvSpPr>
        <dsp:cNvPr id="0" name=""/>
        <dsp:cNvSpPr/>
      </dsp:nvSpPr>
      <dsp:spPr>
        <a:xfrm>
          <a:off x="0" y="175208"/>
          <a:ext cx="2933699" cy="17602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kern="1200" dirty="0"/>
            <a:t>SKAIDRUMO POLITIKA</a:t>
          </a:r>
        </a:p>
      </dsp:txBody>
      <dsp:txXfrm>
        <a:off x="0" y="175208"/>
        <a:ext cx="2933699" cy="1760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0ABC5-DFF9-41EF-B0F4-CD294EF34511}">
      <dsp:nvSpPr>
        <dsp:cNvPr id="0" name=""/>
        <dsp:cNvSpPr/>
      </dsp:nvSpPr>
      <dsp:spPr>
        <a:xfrm>
          <a:off x="3093" y="449348"/>
          <a:ext cx="2454386" cy="1472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Viešas</a:t>
          </a:r>
          <a:r>
            <a:rPr lang="en-GB" sz="2000" kern="1200" dirty="0"/>
            <a:t> </a:t>
          </a:r>
          <a:r>
            <a:rPr lang="en-GB" sz="2000" kern="1200" dirty="0" err="1"/>
            <a:t>įsipareigojimas</a:t>
          </a:r>
          <a:r>
            <a:rPr lang="en-GB" sz="2000" kern="1200" dirty="0"/>
            <a:t> </a:t>
          </a:r>
          <a:r>
            <a:rPr lang="en-GB" sz="2000" kern="1200" dirty="0" err="1"/>
            <a:t>netoleruoti</a:t>
          </a:r>
          <a:r>
            <a:rPr lang="en-GB" sz="2000" kern="1200" dirty="0"/>
            <a:t> </a:t>
          </a:r>
          <a:r>
            <a:rPr lang="en-GB" sz="2000" kern="1200" dirty="0" err="1"/>
            <a:t>korupcijos</a:t>
          </a:r>
          <a:r>
            <a:rPr lang="en-GB" sz="2000" kern="1200" dirty="0"/>
            <a:t>, </a:t>
          </a:r>
          <a:r>
            <a:rPr lang="en-GB" sz="2000" kern="1200" dirty="0" err="1"/>
            <a:t>skaidrumo</a:t>
          </a:r>
          <a:r>
            <a:rPr lang="en-GB" sz="2000" kern="1200" dirty="0"/>
            <a:t> </a:t>
          </a:r>
          <a:r>
            <a:rPr lang="en-GB" sz="2000" kern="1200" dirty="0" err="1"/>
            <a:t>deklaravimas</a:t>
          </a:r>
          <a:endParaRPr lang="lt-LT" sz="2000" kern="1200" dirty="0"/>
        </a:p>
      </dsp:txBody>
      <dsp:txXfrm>
        <a:off x="3093" y="449348"/>
        <a:ext cx="2454386" cy="1472631"/>
      </dsp:txXfrm>
    </dsp:sp>
    <dsp:sp modelId="{1A3576AB-D3F4-482D-B5EA-FD9D6C55A605}">
      <dsp:nvSpPr>
        <dsp:cNvPr id="0" name=""/>
        <dsp:cNvSpPr/>
      </dsp:nvSpPr>
      <dsp:spPr>
        <a:xfrm>
          <a:off x="2702919" y="449348"/>
          <a:ext cx="2454386" cy="1472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Etikos</a:t>
          </a:r>
          <a:r>
            <a:rPr lang="en-GB" sz="2000" kern="1200" dirty="0"/>
            <a:t> </a:t>
          </a:r>
          <a:r>
            <a:rPr lang="en-GB" sz="2000" kern="1200" dirty="0" err="1"/>
            <a:t>kodeksas</a:t>
          </a:r>
          <a:r>
            <a:rPr lang="en-GB" sz="2000" kern="1200" dirty="0"/>
            <a:t>/ </a:t>
          </a:r>
          <a:r>
            <a:rPr lang="en-GB" sz="2000" kern="1200" dirty="0" err="1"/>
            <a:t>antikorupcinė</a:t>
          </a:r>
          <a:r>
            <a:rPr lang="en-GB" sz="2000" kern="1200" dirty="0"/>
            <a:t>/ </a:t>
          </a:r>
          <a:r>
            <a:rPr lang="en-GB" sz="2000" kern="1200" dirty="0" err="1"/>
            <a:t>skaidrumo</a:t>
          </a:r>
          <a:r>
            <a:rPr lang="lt-LT" sz="2000" kern="1200" dirty="0"/>
            <a:t>, etikos</a:t>
          </a:r>
          <a:r>
            <a:rPr lang="en-GB" sz="2000" kern="1200" dirty="0"/>
            <a:t> </a:t>
          </a:r>
          <a:r>
            <a:rPr lang="en-GB" sz="2000" kern="1200" dirty="0" err="1"/>
            <a:t>programa</a:t>
          </a:r>
          <a:r>
            <a:rPr lang="en-GB" sz="2000" kern="1200" dirty="0"/>
            <a:t> ir </a:t>
          </a:r>
          <a:r>
            <a:rPr lang="en-GB" sz="2000" kern="1200" dirty="0" err="1"/>
            <a:t>jos</a:t>
          </a:r>
          <a:r>
            <a:rPr lang="en-GB" sz="2000" kern="1200" dirty="0"/>
            <a:t> </a:t>
          </a:r>
          <a:r>
            <a:rPr lang="en-GB" sz="2000" kern="1200" dirty="0" err="1"/>
            <a:t>taikymas</a:t>
          </a:r>
          <a:endParaRPr lang="lt-LT" sz="2000" kern="1200" dirty="0"/>
        </a:p>
      </dsp:txBody>
      <dsp:txXfrm>
        <a:off x="2702919" y="449348"/>
        <a:ext cx="2454386" cy="1472631"/>
      </dsp:txXfrm>
    </dsp:sp>
    <dsp:sp modelId="{BE1C3054-BCC8-4825-B1D3-18F1A1312E92}">
      <dsp:nvSpPr>
        <dsp:cNvPr id="0" name=""/>
        <dsp:cNvSpPr/>
      </dsp:nvSpPr>
      <dsp:spPr>
        <a:xfrm>
          <a:off x="5402744" y="449348"/>
          <a:ext cx="2454386" cy="1472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Dovanų</a:t>
          </a:r>
          <a:r>
            <a:rPr lang="en-GB" sz="2000" kern="1200" dirty="0"/>
            <a:t>/ </a:t>
          </a:r>
          <a:r>
            <a:rPr lang="en-GB" sz="2000" kern="1200" dirty="0" err="1"/>
            <a:t>vaišingumo</a:t>
          </a:r>
          <a:r>
            <a:rPr lang="en-GB" sz="2000" kern="1200" dirty="0"/>
            <a:t> </a:t>
          </a:r>
          <a:r>
            <a:rPr lang="en-GB" sz="2000" kern="1200" dirty="0" err="1"/>
            <a:t>politika</a:t>
          </a:r>
          <a:endParaRPr lang="lt-LT" sz="2000" kern="1200" dirty="0"/>
        </a:p>
      </dsp:txBody>
      <dsp:txXfrm>
        <a:off x="5402744" y="449348"/>
        <a:ext cx="2454386" cy="1472631"/>
      </dsp:txXfrm>
    </dsp:sp>
    <dsp:sp modelId="{78298825-2FCA-461D-8888-93EC998D570B}">
      <dsp:nvSpPr>
        <dsp:cNvPr id="0" name=""/>
        <dsp:cNvSpPr/>
      </dsp:nvSpPr>
      <dsp:spPr>
        <a:xfrm>
          <a:off x="8102569" y="449348"/>
          <a:ext cx="2454386" cy="1472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Palengvinimo</a:t>
          </a:r>
          <a:r>
            <a:rPr lang="en-GB" sz="2000" kern="1200" dirty="0"/>
            <a:t> </a:t>
          </a:r>
          <a:r>
            <a:rPr lang="en-GB" sz="2000" kern="1200" dirty="0" err="1"/>
            <a:t>mokesčiai</a:t>
          </a:r>
          <a:r>
            <a:rPr lang="en-GB" sz="2000" kern="1200" dirty="0"/>
            <a:t> </a:t>
          </a:r>
          <a:endParaRPr lang="lt-LT" sz="2000" kern="1200" dirty="0"/>
        </a:p>
        <a:p>
          <a:pPr marL="0" lvl="0" indent="0" algn="ctr" defTabSz="889000">
            <a:lnSpc>
              <a:spcPct val="90000"/>
            </a:lnSpc>
            <a:spcBef>
              <a:spcPct val="0"/>
            </a:spcBef>
            <a:spcAft>
              <a:spcPct val="35000"/>
            </a:spcAft>
            <a:buNone/>
          </a:pPr>
          <a:r>
            <a:rPr lang="en-GB" sz="2000" kern="1200" dirty="0"/>
            <a:t>(facilitation payment)</a:t>
          </a:r>
          <a:endParaRPr lang="lt-LT" sz="2000" kern="1200" dirty="0"/>
        </a:p>
      </dsp:txBody>
      <dsp:txXfrm>
        <a:off x="8102569" y="449348"/>
        <a:ext cx="2454386" cy="1472631"/>
      </dsp:txXfrm>
    </dsp:sp>
    <dsp:sp modelId="{6EFE60A9-D5D1-4432-ADBF-45AE7850EC50}">
      <dsp:nvSpPr>
        <dsp:cNvPr id="0" name=""/>
        <dsp:cNvSpPr/>
      </dsp:nvSpPr>
      <dsp:spPr>
        <a:xfrm>
          <a:off x="3093" y="2167419"/>
          <a:ext cx="2454386" cy="1472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Pranešimo</a:t>
          </a:r>
          <a:r>
            <a:rPr lang="en-GB" sz="2000" kern="1200" dirty="0"/>
            <a:t> </a:t>
          </a:r>
          <a:r>
            <a:rPr lang="en-GB" sz="2000" kern="1200" dirty="0" err="1"/>
            <a:t>kanalai</a:t>
          </a:r>
          <a:endParaRPr lang="lt-LT" sz="2000" kern="1200" dirty="0"/>
        </a:p>
      </dsp:txBody>
      <dsp:txXfrm>
        <a:off x="3093" y="2167419"/>
        <a:ext cx="2454386" cy="1472631"/>
      </dsp:txXfrm>
    </dsp:sp>
    <dsp:sp modelId="{D1D4C1FB-52A0-4540-8FA7-CC552C1D80C1}">
      <dsp:nvSpPr>
        <dsp:cNvPr id="0" name=""/>
        <dsp:cNvSpPr/>
      </dsp:nvSpPr>
      <dsp:spPr>
        <a:xfrm>
          <a:off x="2702919" y="2167419"/>
          <a:ext cx="2454386" cy="1472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Programos</a:t>
          </a:r>
          <a:r>
            <a:rPr lang="en-GB" sz="2000" kern="1200" dirty="0"/>
            <a:t> </a:t>
          </a:r>
          <a:r>
            <a:rPr lang="en-GB" sz="2000" kern="1200" dirty="0" err="1"/>
            <a:t>stebėsena</a:t>
          </a:r>
          <a:r>
            <a:rPr lang="en-GB" sz="2000" kern="1200" dirty="0"/>
            <a:t> </a:t>
          </a:r>
          <a:endParaRPr lang="lt-LT" sz="2000" kern="1200" dirty="0"/>
        </a:p>
      </dsp:txBody>
      <dsp:txXfrm>
        <a:off x="2702919" y="2167419"/>
        <a:ext cx="2454386" cy="1472631"/>
      </dsp:txXfrm>
    </dsp:sp>
    <dsp:sp modelId="{6294733F-70D6-41E2-8E41-985273D16E1E}">
      <dsp:nvSpPr>
        <dsp:cNvPr id="0" name=""/>
        <dsp:cNvSpPr/>
      </dsp:nvSpPr>
      <dsp:spPr>
        <a:xfrm>
          <a:off x="5402744" y="2167419"/>
          <a:ext cx="2454386" cy="1472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Politinių</a:t>
          </a:r>
          <a:r>
            <a:rPr lang="en-GB" sz="2000" kern="1200" dirty="0"/>
            <a:t> </a:t>
          </a:r>
          <a:r>
            <a:rPr lang="en-GB" sz="2000" kern="1200" dirty="0" err="1"/>
            <a:t>partijų</a:t>
          </a:r>
          <a:r>
            <a:rPr lang="en-GB" sz="2000" kern="1200" dirty="0"/>
            <a:t> </a:t>
          </a:r>
          <a:r>
            <a:rPr lang="en-GB" sz="2000" kern="1200" dirty="0" err="1"/>
            <a:t>rėmimas</a:t>
          </a:r>
          <a:endParaRPr lang="lt-LT" sz="2000" kern="1200" dirty="0"/>
        </a:p>
      </dsp:txBody>
      <dsp:txXfrm>
        <a:off x="5402744" y="2167419"/>
        <a:ext cx="2454386" cy="1472631"/>
      </dsp:txXfrm>
    </dsp:sp>
    <dsp:sp modelId="{923DCE9A-7BB4-4EAA-8270-7E41AABC6EE2}">
      <dsp:nvSpPr>
        <dsp:cNvPr id="0" name=""/>
        <dsp:cNvSpPr/>
      </dsp:nvSpPr>
      <dsp:spPr>
        <a:xfrm>
          <a:off x="8102569" y="2167419"/>
          <a:ext cx="2454386" cy="14726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t>Mokymai darbuotojams</a:t>
          </a:r>
        </a:p>
      </dsp:txBody>
      <dsp:txXfrm>
        <a:off x="8102569" y="2167419"/>
        <a:ext cx="2454386" cy="1472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5DB2-E1D0-4E14-81DB-D1A3A2AE5DC1}">
      <dsp:nvSpPr>
        <dsp:cNvPr id="0" name=""/>
        <dsp:cNvSpPr/>
      </dsp:nvSpPr>
      <dsp:spPr>
        <a:xfrm>
          <a:off x="0" y="175208"/>
          <a:ext cx="2933699" cy="17602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kern="1200" dirty="0"/>
            <a:t>SKAIDRUMO POLITIKA</a:t>
          </a:r>
        </a:p>
      </dsp:txBody>
      <dsp:txXfrm>
        <a:off x="0" y="175208"/>
        <a:ext cx="2933699" cy="1760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0ABC5-DFF9-41EF-B0F4-CD294EF34511}">
      <dsp:nvSpPr>
        <dsp:cNvPr id="0" name=""/>
        <dsp:cNvSpPr/>
      </dsp:nvSpPr>
      <dsp:spPr>
        <a:xfrm>
          <a:off x="1295" y="895108"/>
          <a:ext cx="1768602" cy="106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t>Viešas</a:t>
          </a:r>
          <a:r>
            <a:rPr lang="en-GB" sz="1400" kern="1200" dirty="0"/>
            <a:t> </a:t>
          </a:r>
          <a:r>
            <a:rPr lang="en-GB" sz="1400" kern="1200" dirty="0" err="1"/>
            <a:t>įsipareigojimas</a:t>
          </a:r>
          <a:r>
            <a:rPr lang="en-GB" sz="1400" kern="1200" dirty="0"/>
            <a:t> </a:t>
          </a:r>
          <a:r>
            <a:rPr lang="en-GB" sz="1400" kern="1200" dirty="0" err="1"/>
            <a:t>netoleruoti</a:t>
          </a:r>
          <a:r>
            <a:rPr lang="en-GB" sz="1400" kern="1200" dirty="0"/>
            <a:t> </a:t>
          </a:r>
          <a:r>
            <a:rPr lang="en-GB" sz="1400" kern="1200" dirty="0" err="1"/>
            <a:t>korupcijos</a:t>
          </a:r>
          <a:r>
            <a:rPr lang="en-GB" sz="1400" kern="1200" dirty="0"/>
            <a:t>, </a:t>
          </a:r>
          <a:r>
            <a:rPr lang="en-GB" sz="1400" kern="1200" dirty="0" err="1"/>
            <a:t>skaidrumo</a:t>
          </a:r>
          <a:r>
            <a:rPr lang="en-GB" sz="1400" kern="1200" dirty="0"/>
            <a:t> </a:t>
          </a:r>
          <a:r>
            <a:rPr lang="en-GB" sz="1400" kern="1200" dirty="0" err="1"/>
            <a:t>deklaravimas</a:t>
          </a:r>
          <a:endParaRPr lang="lt-LT" sz="1400" kern="1200" dirty="0"/>
        </a:p>
      </dsp:txBody>
      <dsp:txXfrm>
        <a:off x="1295" y="895108"/>
        <a:ext cx="1768602" cy="1061161"/>
      </dsp:txXfrm>
    </dsp:sp>
    <dsp:sp modelId="{1A3576AB-D3F4-482D-B5EA-FD9D6C55A605}">
      <dsp:nvSpPr>
        <dsp:cNvPr id="0" name=""/>
        <dsp:cNvSpPr/>
      </dsp:nvSpPr>
      <dsp:spPr>
        <a:xfrm>
          <a:off x="1946758" y="895108"/>
          <a:ext cx="1768602" cy="106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t>Etikos</a:t>
          </a:r>
          <a:r>
            <a:rPr lang="en-GB" sz="1400" kern="1200" dirty="0"/>
            <a:t> </a:t>
          </a:r>
          <a:r>
            <a:rPr lang="en-GB" sz="1400" kern="1200" dirty="0" err="1"/>
            <a:t>kodeksas</a:t>
          </a:r>
          <a:r>
            <a:rPr lang="en-GB" sz="1400" kern="1200" dirty="0"/>
            <a:t>/ </a:t>
          </a:r>
          <a:r>
            <a:rPr lang="en-GB" sz="1400" kern="1200" dirty="0" err="1"/>
            <a:t>antikorupcinė</a:t>
          </a:r>
          <a:r>
            <a:rPr lang="en-GB" sz="1400" kern="1200" dirty="0"/>
            <a:t>/ </a:t>
          </a:r>
          <a:r>
            <a:rPr lang="en-GB" sz="1400" kern="1200" dirty="0" err="1"/>
            <a:t>skaidrumo</a:t>
          </a:r>
          <a:r>
            <a:rPr lang="lt-LT" sz="1400" kern="1200" dirty="0"/>
            <a:t>, etikos</a:t>
          </a:r>
          <a:r>
            <a:rPr lang="en-GB" sz="1400" kern="1200" dirty="0"/>
            <a:t> </a:t>
          </a:r>
          <a:r>
            <a:rPr lang="en-GB" sz="1400" kern="1200" dirty="0" err="1"/>
            <a:t>programa</a:t>
          </a:r>
          <a:r>
            <a:rPr lang="en-GB" sz="1400" kern="1200" dirty="0"/>
            <a:t> ir </a:t>
          </a:r>
          <a:r>
            <a:rPr lang="en-GB" sz="1400" kern="1200" dirty="0" err="1"/>
            <a:t>jos</a:t>
          </a:r>
          <a:r>
            <a:rPr lang="en-GB" sz="1400" kern="1200" dirty="0"/>
            <a:t> </a:t>
          </a:r>
          <a:r>
            <a:rPr lang="en-GB" sz="1400" kern="1200" dirty="0" err="1"/>
            <a:t>taikymas</a:t>
          </a:r>
          <a:endParaRPr lang="lt-LT" sz="1400" kern="1200" dirty="0"/>
        </a:p>
      </dsp:txBody>
      <dsp:txXfrm>
        <a:off x="1946758" y="895108"/>
        <a:ext cx="1768602" cy="1061161"/>
      </dsp:txXfrm>
    </dsp:sp>
    <dsp:sp modelId="{BE1C3054-BCC8-4825-B1D3-18F1A1312E92}">
      <dsp:nvSpPr>
        <dsp:cNvPr id="0" name=""/>
        <dsp:cNvSpPr/>
      </dsp:nvSpPr>
      <dsp:spPr>
        <a:xfrm>
          <a:off x="3892220" y="895108"/>
          <a:ext cx="1768602" cy="106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Dovanų</a:t>
          </a:r>
          <a:r>
            <a:rPr lang="en-GB" sz="2000" kern="1200" dirty="0"/>
            <a:t>/ </a:t>
          </a:r>
          <a:r>
            <a:rPr lang="en-GB" sz="2000" kern="1200" dirty="0" err="1"/>
            <a:t>vaišingumo</a:t>
          </a:r>
          <a:r>
            <a:rPr lang="en-GB" sz="2000" kern="1200" dirty="0"/>
            <a:t> </a:t>
          </a:r>
          <a:r>
            <a:rPr lang="en-GB" sz="2000" kern="1200" dirty="0" err="1"/>
            <a:t>politika</a:t>
          </a:r>
          <a:endParaRPr lang="lt-LT" sz="2000" kern="1200" dirty="0"/>
        </a:p>
      </dsp:txBody>
      <dsp:txXfrm>
        <a:off x="3892220" y="895108"/>
        <a:ext cx="1768602" cy="1061161"/>
      </dsp:txXfrm>
    </dsp:sp>
    <dsp:sp modelId="{78298825-2FCA-461D-8888-93EC998D570B}">
      <dsp:nvSpPr>
        <dsp:cNvPr id="0" name=""/>
        <dsp:cNvSpPr/>
      </dsp:nvSpPr>
      <dsp:spPr>
        <a:xfrm>
          <a:off x="5837682" y="185451"/>
          <a:ext cx="4721071" cy="24804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err="1"/>
            <a:t>Palengvinimo</a:t>
          </a:r>
          <a:r>
            <a:rPr lang="en-GB" sz="3000" b="1" kern="1200" dirty="0"/>
            <a:t> </a:t>
          </a:r>
          <a:r>
            <a:rPr lang="en-GB" sz="3000" b="1" kern="1200" dirty="0" err="1"/>
            <a:t>mokesčiai</a:t>
          </a:r>
          <a:r>
            <a:rPr lang="en-GB" sz="3000" b="1" kern="1200" dirty="0"/>
            <a:t> </a:t>
          </a:r>
          <a:endParaRPr lang="lt-LT" sz="3000" b="1" kern="1200" dirty="0"/>
        </a:p>
        <a:p>
          <a:pPr marL="0" lvl="0" indent="0" algn="ctr" defTabSz="1333500">
            <a:lnSpc>
              <a:spcPct val="90000"/>
            </a:lnSpc>
            <a:spcBef>
              <a:spcPct val="0"/>
            </a:spcBef>
            <a:spcAft>
              <a:spcPct val="35000"/>
            </a:spcAft>
            <a:buNone/>
          </a:pPr>
          <a:r>
            <a:rPr lang="en-GB" sz="3000" b="1" kern="1200" dirty="0"/>
            <a:t>(facilitation payment)</a:t>
          </a:r>
          <a:endParaRPr lang="lt-LT" sz="3000" b="1" kern="1200" dirty="0"/>
        </a:p>
      </dsp:txBody>
      <dsp:txXfrm>
        <a:off x="5837682" y="185451"/>
        <a:ext cx="4721071" cy="2480475"/>
      </dsp:txXfrm>
    </dsp:sp>
    <dsp:sp modelId="{6EFE60A9-D5D1-4432-ADBF-45AE7850EC50}">
      <dsp:nvSpPr>
        <dsp:cNvPr id="0" name=""/>
        <dsp:cNvSpPr/>
      </dsp:nvSpPr>
      <dsp:spPr>
        <a:xfrm>
          <a:off x="1477530" y="2842787"/>
          <a:ext cx="1768602" cy="106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Pranešimo</a:t>
          </a:r>
          <a:r>
            <a:rPr lang="en-GB" sz="2000" kern="1200" dirty="0"/>
            <a:t> </a:t>
          </a:r>
          <a:r>
            <a:rPr lang="en-GB" sz="2000" kern="1200" dirty="0" err="1"/>
            <a:t>kanalai</a:t>
          </a:r>
          <a:endParaRPr lang="lt-LT" sz="2000" kern="1200" dirty="0"/>
        </a:p>
      </dsp:txBody>
      <dsp:txXfrm>
        <a:off x="1477530" y="2842787"/>
        <a:ext cx="1768602" cy="1061161"/>
      </dsp:txXfrm>
    </dsp:sp>
    <dsp:sp modelId="{D1D4C1FB-52A0-4540-8FA7-CC552C1D80C1}">
      <dsp:nvSpPr>
        <dsp:cNvPr id="0" name=""/>
        <dsp:cNvSpPr/>
      </dsp:nvSpPr>
      <dsp:spPr>
        <a:xfrm>
          <a:off x="3422992" y="2842787"/>
          <a:ext cx="1768602" cy="106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Programos</a:t>
          </a:r>
          <a:r>
            <a:rPr lang="en-GB" sz="2000" kern="1200" dirty="0"/>
            <a:t> </a:t>
          </a:r>
          <a:r>
            <a:rPr lang="en-GB" sz="2000" kern="1200" dirty="0" err="1"/>
            <a:t>stebėsena</a:t>
          </a:r>
          <a:r>
            <a:rPr lang="en-GB" sz="2000" kern="1200" dirty="0"/>
            <a:t> </a:t>
          </a:r>
          <a:endParaRPr lang="lt-LT" sz="2000" kern="1200" dirty="0"/>
        </a:p>
      </dsp:txBody>
      <dsp:txXfrm>
        <a:off x="3422992" y="2842787"/>
        <a:ext cx="1768602" cy="1061161"/>
      </dsp:txXfrm>
    </dsp:sp>
    <dsp:sp modelId="{6294733F-70D6-41E2-8E41-985273D16E1E}">
      <dsp:nvSpPr>
        <dsp:cNvPr id="0" name=""/>
        <dsp:cNvSpPr/>
      </dsp:nvSpPr>
      <dsp:spPr>
        <a:xfrm>
          <a:off x="5368455" y="2842787"/>
          <a:ext cx="1768602" cy="106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Politinių</a:t>
          </a:r>
          <a:r>
            <a:rPr lang="en-GB" sz="2000" kern="1200" dirty="0"/>
            <a:t> </a:t>
          </a:r>
          <a:r>
            <a:rPr lang="en-GB" sz="2000" kern="1200" dirty="0" err="1"/>
            <a:t>partijų</a:t>
          </a:r>
          <a:r>
            <a:rPr lang="en-GB" sz="2000" kern="1200" dirty="0"/>
            <a:t> </a:t>
          </a:r>
          <a:r>
            <a:rPr lang="en-GB" sz="2000" kern="1200" dirty="0" err="1"/>
            <a:t>rėmimas</a:t>
          </a:r>
          <a:endParaRPr lang="lt-LT" sz="2000" kern="1200" dirty="0"/>
        </a:p>
      </dsp:txBody>
      <dsp:txXfrm>
        <a:off x="5368455" y="2842787"/>
        <a:ext cx="1768602" cy="1061161"/>
      </dsp:txXfrm>
    </dsp:sp>
    <dsp:sp modelId="{923DCE9A-7BB4-4EAA-8270-7E41AABC6EE2}">
      <dsp:nvSpPr>
        <dsp:cNvPr id="0" name=""/>
        <dsp:cNvSpPr/>
      </dsp:nvSpPr>
      <dsp:spPr>
        <a:xfrm>
          <a:off x="7313917" y="2842787"/>
          <a:ext cx="1768602" cy="1061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t>Mokymai darbuotojams</a:t>
          </a:r>
        </a:p>
      </dsp:txBody>
      <dsp:txXfrm>
        <a:off x="7313917" y="2842787"/>
        <a:ext cx="1768602" cy="10611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5DB2-E1D0-4E14-81DB-D1A3A2AE5DC1}">
      <dsp:nvSpPr>
        <dsp:cNvPr id="0" name=""/>
        <dsp:cNvSpPr/>
      </dsp:nvSpPr>
      <dsp:spPr>
        <a:xfrm>
          <a:off x="0" y="175208"/>
          <a:ext cx="2933699" cy="17602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kern="1200" dirty="0"/>
            <a:t>SKAIDRUMO POLITIKA</a:t>
          </a:r>
        </a:p>
      </dsp:txBody>
      <dsp:txXfrm>
        <a:off x="0" y="175208"/>
        <a:ext cx="2933699" cy="1760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0ABC5-DFF9-41EF-B0F4-CD294EF34511}">
      <dsp:nvSpPr>
        <dsp:cNvPr id="0" name=""/>
        <dsp:cNvSpPr/>
      </dsp:nvSpPr>
      <dsp:spPr>
        <a:xfrm>
          <a:off x="718140" y="101536"/>
          <a:ext cx="2121806" cy="12730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t>Viešas</a:t>
          </a:r>
          <a:r>
            <a:rPr lang="en-GB" sz="1400" kern="1200" dirty="0"/>
            <a:t> </a:t>
          </a:r>
          <a:r>
            <a:rPr lang="en-GB" sz="1400" kern="1200" dirty="0" err="1"/>
            <a:t>įsipareigojimas</a:t>
          </a:r>
          <a:r>
            <a:rPr lang="en-GB" sz="1400" kern="1200" dirty="0"/>
            <a:t> </a:t>
          </a:r>
          <a:r>
            <a:rPr lang="en-GB" sz="1400" kern="1200" dirty="0" err="1"/>
            <a:t>netoleruoti</a:t>
          </a:r>
          <a:r>
            <a:rPr lang="en-GB" sz="1400" kern="1200" dirty="0"/>
            <a:t> </a:t>
          </a:r>
          <a:r>
            <a:rPr lang="en-GB" sz="1400" kern="1200" dirty="0" err="1"/>
            <a:t>korupcijos</a:t>
          </a:r>
          <a:r>
            <a:rPr lang="en-GB" sz="1400" kern="1200" dirty="0"/>
            <a:t>, </a:t>
          </a:r>
          <a:r>
            <a:rPr lang="en-GB" sz="1400" kern="1200" dirty="0" err="1"/>
            <a:t>skaidrumo</a:t>
          </a:r>
          <a:r>
            <a:rPr lang="en-GB" sz="1400" kern="1200" dirty="0"/>
            <a:t> </a:t>
          </a:r>
          <a:r>
            <a:rPr lang="en-GB" sz="1400" kern="1200" dirty="0" err="1"/>
            <a:t>deklaravimas</a:t>
          </a:r>
          <a:endParaRPr lang="lt-LT" sz="1400" kern="1200" dirty="0"/>
        </a:p>
      </dsp:txBody>
      <dsp:txXfrm>
        <a:off x="718140" y="101536"/>
        <a:ext cx="2121806" cy="1273084"/>
      </dsp:txXfrm>
    </dsp:sp>
    <dsp:sp modelId="{1A3576AB-D3F4-482D-B5EA-FD9D6C55A605}">
      <dsp:nvSpPr>
        <dsp:cNvPr id="0" name=""/>
        <dsp:cNvSpPr/>
      </dsp:nvSpPr>
      <dsp:spPr>
        <a:xfrm>
          <a:off x="3052127" y="101536"/>
          <a:ext cx="2121806" cy="12730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t>Etikos</a:t>
          </a:r>
          <a:r>
            <a:rPr lang="en-GB" sz="1400" kern="1200" dirty="0"/>
            <a:t> </a:t>
          </a:r>
          <a:r>
            <a:rPr lang="en-GB" sz="1400" kern="1200" dirty="0" err="1"/>
            <a:t>kodeksas</a:t>
          </a:r>
          <a:r>
            <a:rPr lang="en-GB" sz="1400" kern="1200" dirty="0"/>
            <a:t>/ </a:t>
          </a:r>
          <a:r>
            <a:rPr lang="en-GB" sz="1400" kern="1200" dirty="0" err="1"/>
            <a:t>antikorupcinė</a:t>
          </a:r>
          <a:r>
            <a:rPr lang="en-GB" sz="1400" kern="1200" dirty="0"/>
            <a:t>/ </a:t>
          </a:r>
          <a:r>
            <a:rPr lang="en-GB" sz="1400" kern="1200" dirty="0" err="1"/>
            <a:t>skaidrumo</a:t>
          </a:r>
          <a:r>
            <a:rPr lang="lt-LT" sz="1400" kern="1200" dirty="0"/>
            <a:t>, etikos</a:t>
          </a:r>
          <a:r>
            <a:rPr lang="en-GB" sz="1400" kern="1200" dirty="0"/>
            <a:t> </a:t>
          </a:r>
          <a:r>
            <a:rPr lang="en-GB" sz="1400" kern="1200" dirty="0" err="1"/>
            <a:t>programa</a:t>
          </a:r>
          <a:r>
            <a:rPr lang="en-GB" sz="1400" kern="1200" dirty="0"/>
            <a:t> ir </a:t>
          </a:r>
          <a:r>
            <a:rPr lang="en-GB" sz="1400" kern="1200" dirty="0" err="1"/>
            <a:t>jos</a:t>
          </a:r>
          <a:r>
            <a:rPr lang="en-GB" sz="1400" kern="1200" dirty="0"/>
            <a:t> </a:t>
          </a:r>
          <a:r>
            <a:rPr lang="en-GB" sz="1400" kern="1200" dirty="0" err="1"/>
            <a:t>taikymas</a:t>
          </a:r>
          <a:endParaRPr lang="lt-LT" sz="1400" kern="1200" dirty="0"/>
        </a:p>
      </dsp:txBody>
      <dsp:txXfrm>
        <a:off x="3052127" y="101536"/>
        <a:ext cx="2121806" cy="1273084"/>
      </dsp:txXfrm>
    </dsp:sp>
    <dsp:sp modelId="{BE1C3054-BCC8-4825-B1D3-18F1A1312E92}">
      <dsp:nvSpPr>
        <dsp:cNvPr id="0" name=""/>
        <dsp:cNvSpPr/>
      </dsp:nvSpPr>
      <dsp:spPr>
        <a:xfrm>
          <a:off x="5386115" y="101536"/>
          <a:ext cx="2121806" cy="12730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Dovanų</a:t>
          </a:r>
          <a:r>
            <a:rPr lang="en-GB" sz="2000" kern="1200" dirty="0"/>
            <a:t>/ </a:t>
          </a:r>
          <a:r>
            <a:rPr lang="en-GB" sz="2000" kern="1200" dirty="0" err="1"/>
            <a:t>vaišingumo</a:t>
          </a:r>
          <a:r>
            <a:rPr lang="en-GB" sz="2000" kern="1200" dirty="0"/>
            <a:t> </a:t>
          </a:r>
          <a:r>
            <a:rPr lang="en-GB" sz="2000" kern="1200" dirty="0" err="1"/>
            <a:t>politika</a:t>
          </a:r>
          <a:endParaRPr lang="lt-LT" sz="2000" kern="1200" dirty="0"/>
        </a:p>
      </dsp:txBody>
      <dsp:txXfrm>
        <a:off x="5386115" y="101536"/>
        <a:ext cx="2121806" cy="1273084"/>
      </dsp:txXfrm>
    </dsp:sp>
    <dsp:sp modelId="{78298825-2FCA-461D-8888-93EC998D570B}">
      <dsp:nvSpPr>
        <dsp:cNvPr id="0" name=""/>
        <dsp:cNvSpPr/>
      </dsp:nvSpPr>
      <dsp:spPr>
        <a:xfrm>
          <a:off x="7720102" y="101536"/>
          <a:ext cx="2121806" cy="12730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Palengvinimo</a:t>
          </a:r>
          <a:r>
            <a:rPr lang="en-GB" sz="2000" kern="1200" dirty="0"/>
            <a:t> </a:t>
          </a:r>
          <a:r>
            <a:rPr lang="en-GB" sz="2000" kern="1200" dirty="0" err="1"/>
            <a:t>mokesčiai</a:t>
          </a:r>
          <a:r>
            <a:rPr lang="en-GB" sz="2000" kern="1200" dirty="0"/>
            <a:t> </a:t>
          </a:r>
          <a:endParaRPr lang="lt-LT" sz="2000" kern="1200" dirty="0"/>
        </a:p>
        <a:p>
          <a:pPr marL="0" lvl="0" indent="0" algn="ctr" defTabSz="889000">
            <a:lnSpc>
              <a:spcPct val="90000"/>
            </a:lnSpc>
            <a:spcBef>
              <a:spcPct val="0"/>
            </a:spcBef>
            <a:spcAft>
              <a:spcPct val="35000"/>
            </a:spcAft>
            <a:buNone/>
          </a:pPr>
          <a:r>
            <a:rPr lang="en-GB" sz="2000" kern="1200" dirty="0"/>
            <a:t>(facilitation payment)</a:t>
          </a:r>
          <a:endParaRPr lang="lt-LT" sz="2000" kern="1200" dirty="0"/>
        </a:p>
      </dsp:txBody>
      <dsp:txXfrm>
        <a:off x="7720102" y="101536"/>
        <a:ext cx="2121806" cy="1273084"/>
      </dsp:txXfrm>
    </dsp:sp>
    <dsp:sp modelId="{6EFE60A9-D5D1-4432-ADBF-45AE7850EC50}">
      <dsp:nvSpPr>
        <dsp:cNvPr id="0" name=""/>
        <dsp:cNvSpPr/>
      </dsp:nvSpPr>
      <dsp:spPr>
        <a:xfrm>
          <a:off x="1807" y="2150790"/>
          <a:ext cx="2121806" cy="12730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Pranešimo</a:t>
          </a:r>
          <a:r>
            <a:rPr lang="en-GB" sz="2000" kern="1200" dirty="0"/>
            <a:t> </a:t>
          </a:r>
          <a:r>
            <a:rPr lang="en-GB" sz="2000" kern="1200" dirty="0" err="1"/>
            <a:t>kanalai</a:t>
          </a:r>
          <a:endParaRPr lang="lt-LT" sz="2000" kern="1200" dirty="0"/>
        </a:p>
      </dsp:txBody>
      <dsp:txXfrm>
        <a:off x="1807" y="2150790"/>
        <a:ext cx="2121806" cy="1273084"/>
      </dsp:txXfrm>
    </dsp:sp>
    <dsp:sp modelId="{D1D4C1FB-52A0-4540-8FA7-CC552C1D80C1}">
      <dsp:nvSpPr>
        <dsp:cNvPr id="0" name=""/>
        <dsp:cNvSpPr/>
      </dsp:nvSpPr>
      <dsp:spPr>
        <a:xfrm>
          <a:off x="2335795" y="2150790"/>
          <a:ext cx="2121806" cy="12730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Programos</a:t>
          </a:r>
          <a:r>
            <a:rPr lang="en-GB" sz="2000" kern="1200" dirty="0"/>
            <a:t> </a:t>
          </a:r>
          <a:r>
            <a:rPr lang="en-GB" sz="2000" kern="1200" dirty="0" err="1"/>
            <a:t>stebėsena</a:t>
          </a:r>
          <a:r>
            <a:rPr lang="en-GB" sz="2000" kern="1200" dirty="0"/>
            <a:t> </a:t>
          </a:r>
          <a:endParaRPr lang="lt-LT" sz="2000" kern="1200" dirty="0"/>
        </a:p>
      </dsp:txBody>
      <dsp:txXfrm>
        <a:off x="2335795" y="2150790"/>
        <a:ext cx="2121806" cy="1273084"/>
      </dsp:txXfrm>
    </dsp:sp>
    <dsp:sp modelId="{6294733F-70D6-41E2-8E41-985273D16E1E}">
      <dsp:nvSpPr>
        <dsp:cNvPr id="0" name=""/>
        <dsp:cNvSpPr/>
      </dsp:nvSpPr>
      <dsp:spPr>
        <a:xfrm>
          <a:off x="4669782" y="1586801"/>
          <a:ext cx="3554472" cy="24010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i="0" kern="1200" dirty="0" err="1"/>
            <a:t>Politinių</a:t>
          </a:r>
          <a:r>
            <a:rPr lang="en-GB" sz="3000" b="1" i="0" kern="1200" dirty="0"/>
            <a:t> </a:t>
          </a:r>
          <a:r>
            <a:rPr lang="en-GB" sz="3000" b="1" i="0" kern="1200" dirty="0" err="1"/>
            <a:t>partijų</a:t>
          </a:r>
          <a:r>
            <a:rPr lang="en-GB" sz="3000" b="1" i="0" kern="1200" dirty="0"/>
            <a:t> </a:t>
          </a:r>
          <a:r>
            <a:rPr lang="en-GB" sz="3000" b="1" i="0" kern="1200" dirty="0" err="1"/>
            <a:t>rėmimas</a:t>
          </a:r>
          <a:endParaRPr lang="lt-LT" sz="3000" b="1" i="0" kern="1200" dirty="0"/>
        </a:p>
      </dsp:txBody>
      <dsp:txXfrm>
        <a:off x="4669782" y="1586801"/>
        <a:ext cx="3554472" cy="2401062"/>
      </dsp:txXfrm>
    </dsp:sp>
    <dsp:sp modelId="{923DCE9A-7BB4-4EAA-8270-7E41AABC6EE2}">
      <dsp:nvSpPr>
        <dsp:cNvPr id="0" name=""/>
        <dsp:cNvSpPr/>
      </dsp:nvSpPr>
      <dsp:spPr>
        <a:xfrm>
          <a:off x="8436435" y="2150790"/>
          <a:ext cx="2121806" cy="12730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t>Mokymai darbuotojams</a:t>
          </a:r>
        </a:p>
      </dsp:txBody>
      <dsp:txXfrm>
        <a:off x="8436435" y="2150790"/>
        <a:ext cx="2121806" cy="12730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5DB2-E1D0-4E14-81DB-D1A3A2AE5DC1}">
      <dsp:nvSpPr>
        <dsp:cNvPr id="0" name=""/>
        <dsp:cNvSpPr/>
      </dsp:nvSpPr>
      <dsp:spPr>
        <a:xfrm>
          <a:off x="0" y="191241"/>
          <a:ext cx="3003550" cy="18021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lt-LT" sz="3300" kern="1200" dirty="0"/>
            <a:t>ORGANIZACINIS SKAIDRUMAS</a:t>
          </a:r>
        </a:p>
      </dsp:txBody>
      <dsp:txXfrm>
        <a:off x="0" y="191241"/>
        <a:ext cx="3003550" cy="18021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0ABC5-DFF9-41EF-B0F4-CD294EF34511}">
      <dsp:nvSpPr>
        <dsp:cNvPr id="0" name=""/>
        <dsp:cNvSpPr/>
      </dsp:nvSpPr>
      <dsp:spPr>
        <a:xfrm>
          <a:off x="714824" y="1035"/>
          <a:ext cx="3023381" cy="18140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t-LT" sz="2700" kern="1200" dirty="0"/>
            <a:t>Galutiniai naudos gavėjai</a:t>
          </a:r>
        </a:p>
      </dsp:txBody>
      <dsp:txXfrm>
        <a:off x="714824" y="1035"/>
        <a:ext cx="3023381" cy="1814028"/>
      </dsp:txXfrm>
    </dsp:sp>
    <dsp:sp modelId="{1A3576AB-D3F4-482D-B5EA-FD9D6C55A605}">
      <dsp:nvSpPr>
        <dsp:cNvPr id="0" name=""/>
        <dsp:cNvSpPr/>
      </dsp:nvSpPr>
      <dsp:spPr>
        <a:xfrm>
          <a:off x="4040544" y="1035"/>
          <a:ext cx="3023381" cy="18140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t-LT" sz="2700" kern="1200" dirty="0"/>
            <a:t>Dukterinės ir asocijuotos įmonės; jų steigimo ir veikimo šalys</a:t>
          </a:r>
        </a:p>
      </dsp:txBody>
      <dsp:txXfrm>
        <a:off x="4040544" y="1035"/>
        <a:ext cx="3023381" cy="18140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1F843-29D9-4DD3-93AC-A86E853D0346}" type="datetimeFigureOut">
              <a:rPr lang="lt-LT" smtClean="0"/>
              <a:t>2021.10.28</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6C434-4930-489E-ABE6-F83FB2B86CE1}" type="slidenum">
              <a:rPr lang="lt-LT" smtClean="0"/>
              <a:t>‹#›</a:t>
            </a:fld>
            <a:endParaRPr lang="lt-LT"/>
          </a:p>
        </p:txBody>
      </p:sp>
    </p:spTree>
    <p:extLst>
      <p:ext uri="{BB962C8B-B14F-4D97-AF65-F5344CB8AC3E}">
        <p14:creationId xmlns:p14="http://schemas.microsoft.com/office/powerpoint/2010/main" val="325732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D76C434-4930-489E-ABE6-F83FB2B86CE1}" type="slidenum">
              <a:rPr lang="lt-LT" smtClean="0"/>
              <a:t>1</a:t>
            </a:fld>
            <a:endParaRPr lang="lt-LT"/>
          </a:p>
        </p:txBody>
      </p:sp>
    </p:spTree>
    <p:extLst>
      <p:ext uri="{BB962C8B-B14F-4D97-AF65-F5344CB8AC3E}">
        <p14:creationId xmlns:p14="http://schemas.microsoft.com/office/powerpoint/2010/main" val="240427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Atidžiai atsirinkti užsakomųjų paslaugų teikėjus, tikrinti vietinių agentų, platintojų ar tarpininkų veiklą. </a:t>
            </a:r>
            <a:endParaRPr lang="lt-LT" dirty="0"/>
          </a:p>
        </p:txBody>
      </p:sp>
      <p:sp>
        <p:nvSpPr>
          <p:cNvPr id="4" name="Slide Number Placeholder 3"/>
          <p:cNvSpPr>
            <a:spLocks noGrp="1"/>
          </p:cNvSpPr>
          <p:nvPr>
            <p:ph type="sldNum" sz="quarter" idx="10"/>
          </p:nvPr>
        </p:nvSpPr>
        <p:spPr/>
        <p:txBody>
          <a:bodyPr/>
          <a:lstStyle/>
          <a:p>
            <a:fld id="{AD76C434-4930-489E-ABE6-F83FB2B86CE1}" type="slidenum">
              <a:rPr lang="lt-LT" smtClean="0"/>
              <a:t>19</a:t>
            </a:fld>
            <a:endParaRPr lang="lt-LT"/>
          </a:p>
        </p:txBody>
      </p:sp>
    </p:spTree>
    <p:extLst>
      <p:ext uri="{BB962C8B-B14F-4D97-AF65-F5344CB8AC3E}">
        <p14:creationId xmlns:p14="http://schemas.microsoft.com/office/powerpoint/2010/main" val="46633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D76C434-4930-489E-ABE6-F83FB2B86CE1}" type="slidenum">
              <a:rPr lang="lt-LT" smtClean="0"/>
              <a:t>3</a:t>
            </a:fld>
            <a:endParaRPr lang="lt-LT"/>
          </a:p>
        </p:txBody>
      </p:sp>
    </p:spTree>
    <p:extLst>
      <p:ext uri="{BB962C8B-B14F-4D97-AF65-F5344CB8AC3E}">
        <p14:creationId xmlns:p14="http://schemas.microsoft.com/office/powerpoint/2010/main" val="135696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D76C434-4930-489E-ABE6-F83FB2B86CE1}" type="slidenum">
              <a:rPr lang="lt-LT" smtClean="0"/>
              <a:t>12</a:t>
            </a:fld>
            <a:endParaRPr lang="lt-LT"/>
          </a:p>
        </p:txBody>
      </p:sp>
    </p:spTree>
    <p:extLst>
      <p:ext uri="{BB962C8B-B14F-4D97-AF65-F5344CB8AC3E}">
        <p14:creationId xmlns:p14="http://schemas.microsoft.com/office/powerpoint/2010/main" val="70329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Per </a:t>
            </a:r>
            <a:r>
              <a:rPr lang="lt-LT" sz="2000" dirty="0"/>
              <a:t>daugiau nei dešimtmetį bendrovė išleido dešimtis milijonų, kad papirktų pareigūnus ir sprendimus priimančius asmenis 16 šalių už verslo sandorius. Tai buvo padaryta per trečiųjų šalių tarpininkus ir įmonės vidaus rinkodaros biurą.</a:t>
            </a:r>
          </a:p>
        </p:txBody>
      </p:sp>
      <p:sp>
        <p:nvSpPr>
          <p:cNvPr id="4" name="Slide Number Placeholder 3"/>
          <p:cNvSpPr>
            <a:spLocks noGrp="1"/>
          </p:cNvSpPr>
          <p:nvPr>
            <p:ph type="sldNum" sz="quarter" idx="10"/>
          </p:nvPr>
        </p:nvSpPr>
        <p:spPr/>
        <p:txBody>
          <a:bodyPr/>
          <a:lstStyle/>
          <a:p>
            <a:fld id="{AD76C434-4930-489E-ABE6-F83FB2B86CE1}" type="slidenum">
              <a:rPr lang="lt-LT" smtClean="0"/>
              <a:t>13</a:t>
            </a:fld>
            <a:endParaRPr lang="lt-LT"/>
          </a:p>
        </p:txBody>
      </p:sp>
    </p:spTree>
    <p:extLst>
      <p:ext uri="{BB962C8B-B14F-4D97-AF65-F5344CB8AC3E}">
        <p14:creationId xmlns:p14="http://schemas.microsoft.com/office/powerpoint/2010/main" val="188559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ilgalaikis korupcijos ir pinigų plovimo tyrimas, kuriame dalyvavo kelios Afrikos šalys, įskaitant KDR ir Madagaskarą. Bendrovė taip pat yra susijusi su tyrimais Kirgizijoje ir yra kaltinama ginklavusi Dramblio Kaulo Kranto pilietinį karą 2010 m.</a:t>
            </a:r>
          </a:p>
        </p:txBody>
      </p:sp>
      <p:sp>
        <p:nvSpPr>
          <p:cNvPr id="4" name="Slide Number Placeholder 3"/>
          <p:cNvSpPr>
            <a:spLocks noGrp="1"/>
          </p:cNvSpPr>
          <p:nvPr>
            <p:ph type="sldNum" sz="quarter" idx="10"/>
          </p:nvPr>
        </p:nvSpPr>
        <p:spPr/>
        <p:txBody>
          <a:bodyPr/>
          <a:lstStyle/>
          <a:p>
            <a:fld id="{AD76C434-4930-489E-ABE6-F83FB2B86CE1}" type="slidenum">
              <a:rPr lang="lt-LT" smtClean="0"/>
              <a:t>14</a:t>
            </a:fld>
            <a:endParaRPr lang="lt-LT"/>
          </a:p>
        </p:txBody>
      </p:sp>
    </p:spTree>
    <p:extLst>
      <p:ext uri="{BB962C8B-B14F-4D97-AF65-F5344CB8AC3E}">
        <p14:creationId xmlns:p14="http://schemas.microsoft.com/office/powerpoint/2010/main" val="26727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už tai, kad neįgyvendino tinkamų priemonių, kad būtų užkirstas kelias užsienio vyriausybės pareigūnų kyšininkavimui Dramblio Kaulo Krante ir Kongo Respublikoje mainais į pelningus naftos sandorius.</a:t>
            </a:r>
          </a:p>
        </p:txBody>
      </p:sp>
      <p:sp>
        <p:nvSpPr>
          <p:cNvPr id="4" name="Slide Number Placeholder 3"/>
          <p:cNvSpPr>
            <a:spLocks noGrp="1"/>
          </p:cNvSpPr>
          <p:nvPr>
            <p:ph type="sldNum" sz="quarter" idx="10"/>
          </p:nvPr>
        </p:nvSpPr>
        <p:spPr/>
        <p:txBody>
          <a:bodyPr/>
          <a:lstStyle/>
          <a:p>
            <a:fld id="{AD76C434-4930-489E-ABE6-F83FB2B86CE1}" type="slidenum">
              <a:rPr lang="lt-LT" smtClean="0"/>
              <a:t>15</a:t>
            </a:fld>
            <a:endParaRPr lang="lt-LT"/>
          </a:p>
        </p:txBody>
      </p:sp>
    </p:spTree>
    <p:extLst>
      <p:ext uri="{BB962C8B-B14F-4D97-AF65-F5344CB8AC3E}">
        <p14:creationId xmlns:p14="http://schemas.microsoft.com/office/powerpoint/2010/main" val="35036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solidFill>
                  <a:schemeClr val="bg1"/>
                </a:solidFill>
              </a:rPr>
              <a:t>Pagal šį įstatymą nusikaltimu laikomi </a:t>
            </a:r>
            <a:r>
              <a:rPr lang="lt-LT" i="1" dirty="0">
                <a:solidFill>
                  <a:schemeClr val="bg1"/>
                </a:solidFill>
              </a:rPr>
              <a:t>bet kokie JAV gyventojo ar organizacijos veiksmai, kuriais užsienio valstybės tarnautojui tiesiogiai arba netiesiogiai suteikiama ar pažadama suteikti bet kokio pobūdžio naudą, siekiant pelnyti arba išlaikyti nepagrįstą pranašumą</a:t>
            </a:r>
            <a:r>
              <a:rPr lang="lt-LT" dirty="0">
                <a:solidFill>
                  <a:schemeClr val="bg1"/>
                </a:solidFill>
              </a:rPr>
              <a:t>.</a:t>
            </a:r>
          </a:p>
          <a:p>
            <a:endParaRPr lang="lt-LT" dirty="0"/>
          </a:p>
        </p:txBody>
      </p:sp>
      <p:sp>
        <p:nvSpPr>
          <p:cNvPr id="4" name="Slide Number Placeholder 3"/>
          <p:cNvSpPr>
            <a:spLocks noGrp="1"/>
          </p:cNvSpPr>
          <p:nvPr>
            <p:ph type="sldNum" sz="quarter" idx="10"/>
          </p:nvPr>
        </p:nvSpPr>
        <p:spPr/>
        <p:txBody>
          <a:bodyPr/>
          <a:lstStyle/>
          <a:p>
            <a:fld id="{AD76C434-4930-489E-ABE6-F83FB2B86CE1}" type="slidenum">
              <a:rPr lang="lt-LT" smtClean="0"/>
              <a:t>16</a:t>
            </a:fld>
            <a:endParaRPr lang="lt-LT"/>
          </a:p>
        </p:txBody>
      </p:sp>
    </p:spTree>
    <p:extLst>
      <p:ext uri="{BB962C8B-B14F-4D97-AF65-F5344CB8AC3E}">
        <p14:creationId xmlns:p14="http://schemas.microsoft.com/office/powerpoint/2010/main" val="62428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solidFill>
                  <a:schemeClr val="bg1"/>
                </a:solidFill>
              </a:rPr>
              <a:t>Pagal šį įstatymą nusikaltimu laikomi </a:t>
            </a:r>
            <a:r>
              <a:rPr lang="lt-LT" i="1" dirty="0">
                <a:solidFill>
                  <a:schemeClr val="bg1"/>
                </a:solidFill>
              </a:rPr>
              <a:t>bet kokie JAV gyventojo ar organizacijos veiksmai, kuriais užsienio valstybės tarnautojui tiesiogiai arba netiesiogiai suteikiama ar pažadama suteikti bet kokio pobūdžio naudą, siekiant pelnyti arba išlaikyti nepagrįstą pranašumą</a:t>
            </a:r>
            <a:r>
              <a:rPr lang="lt-LT" dirty="0">
                <a:solidFill>
                  <a:schemeClr val="bg1"/>
                </a:solidFill>
              </a:rPr>
              <a:t>.</a:t>
            </a:r>
          </a:p>
          <a:p>
            <a:endParaRPr lang="lt-LT" dirty="0"/>
          </a:p>
        </p:txBody>
      </p:sp>
      <p:sp>
        <p:nvSpPr>
          <p:cNvPr id="4" name="Slide Number Placeholder 3"/>
          <p:cNvSpPr>
            <a:spLocks noGrp="1"/>
          </p:cNvSpPr>
          <p:nvPr>
            <p:ph type="sldNum" sz="quarter" idx="10"/>
          </p:nvPr>
        </p:nvSpPr>
        <p:spPr/>
        <p:txBody>
          <a:bodyPr/>
          <a:lstStyle/>
          <a:p>
            <a:fld id="{AD76C434-4930-489E-ABE6-F83FB2B86CE1}" type="slidenum">
              <a:rPr lang="lt-LT" smtClean="0"/>
              <a:t>17</a:t>
            </a:fld>
            <a:endParaRPr lang="lt-LT"/>
          </a:p>
        </p:txBody>
      </p:sp>
    </p:spTree>
    <p:extLst>
      <p:ext uri="{BB962C8B-B14F-4D97-AF65-F5344CB8AC3E}">
        <p14:creationId xmlns:p14="http://schemas.microsoft.com/office/powerpoint/2010/main" val="3890073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Atidžiai atsirinkti užsakomųjų paslaugų teikėjus, tikrinti vietinių agentų, platintojų ar tarpininkų veiklą. Daugelis jurisdikcijų tai teigia organizacijos atsako už veiksmus trečiųjų šalių. Tiesą sakant, 90% JAV užsienio </a:t>
            </a:r>
            <a:r>
              <a:rPr lang="lt-LT" sz="1200" kern="1200" dirty="0" err="1">
                <a:solidFill>
                  <a:schemeClr val="tx1"/>
                </a:solidFill>
                <a:effectLst/>
                <a:latin typeface="+mn-lt"/>
                <a:ea typeface="+mn-ea"/>
                <a:cs typeface="+mn-cs"/>
              </a:rPr>
              <a:t>Koruptinės</a:t>
            </a:r>
            <a:r>
              <a:rPr lang="lt-LT" sz="1200" kern="1200" dirty="0">
                <a:solidFill>
                  <a:schemeClr val="tx1"/>
                </a:solidFill>
                <a:effectLst/>
                <a:latin typeface="+mn-lt"/>
                <a:ea typeface="+mn-ea"/>
                <a:cs typeface="+mn-cs"/>
              </a:rPr>
              <a:t> veiklos įstatymo (FCPA) pažeidimai apima trečiųjų asmenų veiksmus.</a:t>
            </a:r>
          </a:p>
          <a:p>
            <a:endParaRPr lang="lt-LT" dirty="0"/>
          </a:p>
        </p:txBody>
      </p:sp>
      <p:sp>
        <p:nvSpPr>
          <p:cNvPr id="4" name="Slide Number Placeholder 3"/>
          <p:cNvSpPr>
            <a:spLocks noGrp="1"/>
          </p:cNvSpPr>
          <p:nvPr>
            <p:ph type="sldNum" sz="quarter" idx="10"/>
          </p:nvPr>
        </p:nvSpPr>
        <p:spPr/>
        <p:txBody>
          <a:bodyPr/>
          <a:lstStyle/>
          <a:p>
            <a:fld id="{AD76C434-4930-489E-ABE6-F83FB2B86CE1}" type="slidenum">
              <a:rPr lang="lt-LT" smtClean="0"/>
              <a:t>18</a:t>
            </a:fld>
            <a:endParaRPr lang="lt-LT"/>
          </a:p>
        </p:txBody>
      </p:sp>
    </p:spTree>
    <p:extLst>
      <p:ext uri="{BB962C8B-B14F-4D97-AF65-F5344CB8AC3E}">
        <p14:creationId xmlns:p14="http://schemas.microsoft.com/office/powerpoint/2010/main" val="170443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F82BD8C5-FDEA-4307-B962-C7CB2B92FA68}" type="datetimeFigureOut">
              <a:rPr lang="lt-LT" smtClean="0"/>
              <a:t>2021.10.28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297836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F82BD8C5-FDEA-4307-B962-C7CB2B92FA68}" type="datetimeFigureOut">
              <a:rPr lang="lt-LT" smtClean="0"/>
              <a:t>2021.10.28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399679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F82BD8C5-FDEA-4307-B962-C7CB2B92FA68}" type="datetimeFigureOut">
              <a:rPr lang="lt-LT" smtClean="0"/>
              <a:t>2021.10.28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416722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F82BD8C5-FDEA-4307-B962-C7CB2B92FA68}" type="datetimeFigureOut">
              <a:rPr lang="lt-LT" smtClean="0"/>
              <a:t>2021.10.28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306044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BD8C5-FDEA-4307-B962-C7CB2B92FA68}" type="datetimeFigureOut">
              <a:rPr lang="lt-LT" smtClean="0"/>
              <a:t>2021.10.28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148378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F82BD8C5-FDEA-4307-B962-C7CB2B92FA68}" type="datetimeFigureOut">
              <a:rPr lang="lt-LT" smtClean="0"/>
              <a:t>2021.10.28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14477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F82BD8C5-FDEA-4307-B962-C7CB2B92FA68}" type="datetimeFigureOut">
              <a:rPr lang="lt-LT" smtClean="0"/>
              <a:t>2021.10.28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98902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F82BD8C5-FDEA-4307-B962-C7CB2B92FA68}" type="datetimeFigureOut">
              <a:rPr lang="lt-LT" smtClean="0"/>
              <a:t>2021.10.28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202791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BD8C5-FDEA-4307-B962-C7CB2B92FA68}" type="datetimeFigureOut">
              <a:rPr lang="lt-LT" smtClean="0"/>
              <a:t>2021.10.28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357639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2BD8C5-FDEA-4307-B962-C7CB2B92FA68}" type="datetimeFigureOut">
              <a:rPr lang="lt-LT" smtClean="0"/>
              <a:t>2021.10.28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161476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2BD8C5-FDEA-4307-B962-C7CB2B92FA68}" type="datetimeFigureOut">
              <a:rPr lang="lt-LT" smtClean="0"/>
              <a:t>2021.10.28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91D7011-246B-4121-ACBD-C1A3A911CD5F}" type="slidenum">
              <a:rPr lang="lt-LT" smtClean="0"/>
              <a:t>‹#›</a:t>
            </a:fld>
            <a:endParaRPr lang="lt-LT"/>
          </a:p>
        </p:txBody>
      </p:sp>
    </p:spTree>
    <p:extLst>
      <p:ext uri="{BB962C8B-B14F-4D97-AF65-F5344CB8AC3E}">
        <p14:creationId xmlns:p14="http://schemas.microsoft.com/office/powerpoint/2010/main" val="400184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012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BD8C5-FDEA-4307-B962-C7CB2B92FA68}" type="datetimeFigureOut">
              <a:rPr lang="lt-LT" smtClean="0"/>
              <a:t>2021.10.28</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D7011-246B-4121-ACBD-C1A3A911CD5F}" type="slidenum">
              <a:rPr lang="lt-LT" smtClean="0"/>
              <a:t>‹#›</a:t>
            </a:fld>
            <a:endParaRPr lang="lt-LT"/>
          </a:p>
        </p:txBody>
      </p:sp>
    </p:spTree>
    <p:extLst>
      <p:ext uri="{BB962C8B-B14F-4D97-AF65-F5344CB8AC3E}">
        <p14:creationId xmlns:p14="http://schemas.microsoft.com/office/powerpoint/2010/main" val="129280302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9.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0" t="29348" r="22386" b="34787"/>
          <a:stretch/>
        </p:blipFill>
        <p:spPr>
          <a:xfrm>
            <a:off x="-178764" y="0"/>
            <a:ext cx="12489476" cy="7218947"/>
          </a:xfrm>
          <a:prstGeom prst="rect">
            <a:avLst/>
          </a:prstGeom>
        </p:spPr>
      </p:pic>
      <p:sp>
        <p:nvSpPr>
          <p:cNvPr id="2" name="Title 1"/>
          <p:cNvSpPr>
            <a:spLocks noGrp="1"/>
          </p:cNvSpPr>
          <p:nvPr>
            <p:ph type="ctrTitle"/>
          </p:nvPr>
        </p:nvSpPr>
        <p:spPr>
          <a:xfrm>
            <a:off x="1183907" y="2520335"/>
            <a:ext cx="9509760" cy="1766235"/>
          </a:xfrm>
        </p:spPr>
        <p:txBody>
          <a:bodyPr>
            <a:normAutofit/>
          </a:bodyPr>
          <a:lstStyle/>
          <a:p>
            <a:pPr algn="ctr"/>
            <a:r>
              <a:rPr lang="lt-LT" sz="4000" b="1" dirty="0">
                <a:solidFill>
                  <a:schemeClr val="bg1"/>
                </a:solidFill>
              </a:rPr>
              <a:t>ĮMONIŲ </a:t>
            </a:r>
            <a:r>
              <a:rPr lang="en-US" sz="4000" b="1" dirty="0">
                <a:solidFill>
                  <a:schemeClr val="bg1"/>
                </a:solidFill>
              </a:rPr>
              <a:t>VEIKLOS SKAIDRUMAS</a:t>
            </a:r>
            <a:r>
              <a:rPr lang="lt-LT" sz="4000" b="1" dirty="0">
                <a:solidFill>
                  <a:schemeClr val="bg1"/>
                </a:solidFill>
              </a:rPr>
              <a:t> </a:t>
            </a:r>
            <a:br>
              <a:rPr lang="lt-LT" sz="4000" b="1" dirty="0">
                <a:solidFill>
                  <a:schemeClr val="bg1"/>
                </a:solidFill>
              </a:rPr>
            </a:br>
            <a:r>
              <a:rPr lang="lt-LT" sz="4000" b="1" dirty="0">
                <a:solidFill>
                  <a:schemeClr val="bg1"/>
                </a:solidFill>
              </a:rPr>
              <a:t>UŽSIENIO RINKOSE</a:t>
            </a:r>
          </a:p>
        </p:txBody>
      </p:sp>
      <p:sp>
        <p:nvSpPr>
          <p:cNvPr id="3" name="Subtitle 2"/>
          <p:cNvSpPr>
            <a:spLocks noGrp="1"/>
          </p:cNvSpPr>
          <p:nvPr>
            <p:ph type="subTitle" idx="1"/>
          </p:nvPr>
        </p:nvSpPr>
        <p:spPr>
          <a:xfrm>
            <a:off x="1636163" y="4482405"/>
            <a:ext cx="9144000" cy="1106737"/>
          </a:xfrm>
        </p:spPr>
        <p:txBody>
          <a:bodyPr>
            <a:normAutofit fontScale="92500" lnSpcReduction="10000"/>
          </a:bodyPr>
          <a:lstStyle/>
          <a:p>
            <a:r>
              <a:rPr lang="lt-LT" sz="2000" dirty="0">
                <a:solidFill>
                  <a:schemeClr val="bg1"/>
                </a:solidFill>
                <a:effectLst>
                  <a:outerShdw blurRad="38100" dist="38100" dir="2700000" algn="tl">
                    <a:srgbClr val="000000">
                      <a:alpha val="43137"/>
                    </a:srgbClr>
                  </a:outerShdw>
                </a:effectLst>
              </a:rPr>
              <a:t>Ieva Lapeikienė, skaidraus verslo iniciatyvos „Baltoji banga“ vadovė</a:t>
            </a:r>
          </a:p>
          <a:p>
            <a:r>
              <a:rPr lang="en-US" sz="2000" dirty="0">
                <a:solidFill>
                  <a:schemeClr val="bg1"/>
                </a:solidFill>
                <a:effectLst>
                  <a:outerShdw blurRad="38100" dist="38100" dir="2700000" algn="tl">
                    <a:srgbClr val="000000">
                      <a:alpha val="43137"/>
                    </a:srgbClr>
                  </a:outerShdw>
                </a:effectLst>
              </a:rPr>
              <a:t>i</a:t>
            </a:r>
            <a:r>
              <a:rPr lang="lt-LT" sz="2000" dirty="0" err="1">
                <a:solidFill>
                  <a:schemeClr val="bg1"/>
                </a:solidFill>
                <a:effectLst>
                  <a:outerShdw blurRad="38100" dist="38100" dir="2700000" algn="tl">
                    <a:srgbClr val="000000">
                      <a:alpha val="43137"/>
                    </a:srgbClr>
                  </a:outerShdw>
                </a:effectLst>
              </a:rPr>
              <a:t>eva</a:t>
            </a:r>
            <a:r>
              <a:rPr lang="en-GB" sz="2000" dirty="0">
                <a:solidFill>
                  <a:schemeClr val="bg1"/>
                </a:solidFill>
                <a:effectLst>
                  <a:outerShdw blurRad="38100" dist="38100" dir="2700000" algn="tl">
                    <a:srgbClr val="000000">
                      <a:alpha val="43137"/>
                    </a:srgbClr>
                  </a:outerShdw>
                </a:effectLst>
              </a:rPr>
              <a:t>@</a:t>
            </a:r>
            <a:r>
              <a:rPr lang="en-GB" sz="2000" dirty="0" err="1">
                <a:solidFill>
                  <a:schemeClr val="bg1"/>
                </a:solidFill>
                <a:effectLst>
                  <a:outerShdw blurRad="38100" dist="38100" dir="2700000" algn="tl">
                    <a:srgbClr val="000000">
                      <a:alpha val="43137"/>
                    </a:srgbClr>
                  </a:outerShdw>
                </a:effectLst>
              </a:rPr>
              <a:t>baltojibanga.lt</a:t>
            </a:r>
            <a:endParaRPr lang="en-GB" sz="2000" dirty="0">
              <a:solidFill>
                <a:schemeClr val="bg1"/>
              </a:solidFill>
              <a:effectLst>
                <a:outerShdw blurRad="38100" dist="38100" dir="2700000" algn="tl">
                  <a:srgbClr val="000000">
                    <a:alpha val="43137"/>
                  </a:srgbClr>
                </a:outerShdw>
              </a:effectLst>
            </a:endParaRPr>
          </a:p>
          <a:p>
            <a:r>
              <a:rPr lang="en-GB" sz="2000" dirty="0" err="1">
                <a:solidFill>
                  <a:schemeClr val="bg1"/>
                </a:solidFill>
                <a:effectLst>
                  <a:outerShdw blurRad="38100" dist="38100" dir="2700000" algn="tl">
                    <a:srgbClr val="000000">
                      <a:alpha val="43137"/>
                    </a:srgbClr>
                  </a:outerShdw>
                </a:effectLst>
              </a:rPr>
              <a:t>baltojibanga.lt</a:t>
            </a:r>
            <a:endParaRPr lang="lt-LT"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8170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chemeClr val="bg1"/>
                </a:solidFill>
              </a:rPr>
              <a:t>Kaip užtikrinti skaidrumą užsienio rinkose?</a:t>
            </a:r>
          </a:p>
        </p:txBody>
      </p:sp>
      <p:pic>
        <p:nvPicPr>
          <p:cNvPr id="4" name="Content Placeholder 3"/>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a:off x="622300" y="2230437"/>
            <a:ext cx="3584575" cy="3584575"/>
          </a:xfrm>
        </p:spPr>
      </p:pic>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06875" y="3862387"/>
            <a:ext cx="1609725" cy="1609725"/>
          </a:xfrm>
          <a:prstGeom prst="rect">
            <a:avLst/>
          </a:prstGeom>
        </p:spPr>
      </p:pic>
    </p:spTree>
    <p:extLst>
      <p:ext uri="{BB962C8B-B14F-4D97-AF65-F5344CB8AC3E}">
        <p14:creationId xmlns:p14="http://schemas.microsoft.com/office/powerpoint/2010/main" val="57795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chemeClr val="bg1"/>
                </a:solidFill>
              </a:rPr>
              <a:t>Kaip užtikrinti skaidrumą užsienio rinkose?</a:t>
            </a:r>
          </a:p>
        </p:txBody>
      </p:sp>
      <p:pic>
        <p:nvPicPr>
          <p:cNvPr id="4" name="Content Placeholder 3"/>
          <p:cNvPicPr>
            <a:picLocks noGrp="1" noChangeAspect="1"/>
          </p:cNvPicPr>
          <p:nvPr>
            <p:ph idx="1"/>
          </p:nvPr>
        </p:nvPicPr>
        <p:blipFill>
          <a:blip r:embed="rId2">
            <a:lum bright="70000" contrast="-70000"/>
            <a:extLst>
              <a:ext uri="{28A0092B-C50C-407E-A947-70E740481C1C}">
                <a14:useLocalDpi xmlns:a14="http://schemas.microsoft.com/office/drawing/2010/main" val="0"/>
              </a:ext>
            </a:extLst>
          </a:blip>
          <a:stretch>
            <a:fillRect/>
          </a:stretch>
        </p:blipFill>
        <p:spPr>
          <a:xfrm>
            <a:off x="622300" y="2230437"/>
            <a:ext cx="3584575" cy="3584575"/>
          </a:xfrm>
        </p:spPr>
      </p:pic>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06875" y="3862387"/>
            <a:ext cx="1609725" cy="1609725"/>
          </a:xfrm>
          <a:prstGeom prst="rect">
            <a:avLst/>
          </a:prstGeom>
        </p:spPr>
      </p:pic>
      <p:pic>
        <p:nvPicPr>
          <p:cNvPr id="10" name="Picture 9"/>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7068343" y="4022724"/>
            <a:ext cx="538957" cy="538957"/>
          </a:xfrm>
          <a:prstGeom prst="rect">
            <a:avLst/>
          </a:prstGeom>
        </p:spPr>
      </p:pic>
      <p:grpSp>
        <p:nvGrpSpPr>
          <p:cNvPr id="13" name="Group 12"/>
          <p:cNvGrpSpPr/>
          <p:nvPr/>
        </p:nvGrpSpPr>
        <p:grpSpPr>
          <a:xfrm>
            <a:off x="9042399" y="2712242"/>
            <a:ext cx="1428750" cy="2466045"/>
            <a:chOff x="9077325" y="2062162"/>
            <a:chExt cx="1428750" cy="2466045"/>
          </a:xfrm>
        </p:grpSpPr>
        <p:pic>
          <p:nvPicPr>
            <p:cNvPr id="11" name="Picture 10"/>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77325" y="2062162"/>
              <a:ext cx="1428750" cy="1428750"/>
            </a:xfrm>
            <a:prstGeom prst="rect">
              <a:avLst/>
            </a:prstGeom>
          </p:spPr>
        </p:pic>
        <p:pic>
          <p:nvPicPr>
            <p:cNvPr id="12" name="Picture 11"/>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b="27398"/>
            <a:stretch/>
          </p:blipFill>
          <p:spPr>
            <a:xfrm>
              <a:off x="9077325" y="3490912"/>
              <a:ext cx="1428750" cy="1037295"/>
            </a:xfrm>
            <a:prstGeom prst="rect">
              <a:avLst/>
            </a:prstGeom>
          </p:spPr>
        </p:pic>
      </p:grpSp>
    </p:spTree>
    <p:extLst>
      <p:ext uri="{BB962C8B-B14F-4D97-AF65-F5344CB8AC3E}">
        <p14:creationId xmlns:p14="http://schemas.microsoft.com/office/powerpoint/2010/main" val="394083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chemeClr val="bg1"/>
                </a:solidFill>
              </a:rPr>
              <a:t>Kaip užtikrinti skaidrumą užsienio rinkose?</a:t>
            </a:r>
          </a:p>
        </p:txBody>
      </p:sp>
      <p:sp>
        <p:nvSpPr>
          <p:cNvPr id="3" name="Content Placeholder 2"/>
          <p:cNvSpPr>
            <a:spLocks noGrp="1"/>
          </p:cNvSpPr>
          <p:nvPr>
            <p:ph idx="1"/>
          </p:nvPr>
        </p:nvSpPr>
        <p:spPr>
          <a:xfrm>
            <a:off x="2946400" y="1809749"/>
            <a:ext cx="8610600" cy="4591051"/>
          </a:xfrm>
        </p:spPr>
        <p:txBody>
          <a:bodyPr>
            <a:normAutofit lnSpcReduction="10000"/>
          </a:bodyPr>
          <a:lstStyle/>
          <a:p>
            <a:pPr marL="514350" indent="-514350">
              <a:buAutoNum type="arabicParenR"/>
            </a:pPr>
            <a:r>
              <a:rPr lang="lt-LT" b="1" dirty="0">
                <a:solidFill>
                  <a:schemeClr val="bg1"/>
                </a:solidFill>
              </a:rPr>
              <a:t>Užsienio rinkų korupcinės rizikos vertinimas</a:t>
            </a:r>
          </a:p>
          <a:p>
            <a:pPr marL="0" indent="0">
              <a:buNone/>
            </a:pPr>
            <a:endParaRPr lang="lt-LT" dirty="0">
              <a:solidFill>
                <a:schemeClr val="bg1"/>
              </a:solidFill>
            </a:endParaRPr>
          </a:p>
          <a:p>
            <a:pPr marL="0" indent="0">
              <a:buNone/>
            </a:pPr>
            <a:r>
              <a:rPr lang="lt-LT" dirty="0">
                <a:solidFill>
                  <a:schemeClr val="bg1"/>
                </a:solidFill>
              </a:rPr>
              <a:t>Įrankiai: 	TI Korupcijos suvokimo indeksas</a:t>
            </a:r>
          </a:p>
          <a:p>
            <a:pPr marL="0" indent="0">
              <a:buNone/>
            </a:pPr>
            <a:r>
              <a:rPr lang="lt-LT" dirty="0">
                <a:solidFill>
                  <a:schemeClr val="bg1"/>
                </a:solidFill>
              </a:rPr>
              <a:t>		</a:t>
            </a:r>
          </a:p>
          <a:p>
            <a:pPr marL="0" indent="0">
              <a:buNone/>
            </a:pPr>
            <a:r>
              <a:rPr lang="lt-LT" dirty="0">
                <a:solidFill>
                  <a:schemeClr val="bg1"/>
                </a:solidFill>
              </a:rPr>
              <a:t>		</a:t>
            </a:r>
            <a:r>
              <a:rPr lang="lt-LT" dirty="0" err="1">
                <a:solidFill>
                  <a:schemeClr val="bg1"/>
                </a:solidFill>
              </a:rPr>
              <a:t>Trace</a:t>
            </a:r>
            <a:r>
              <a:rPr lang="lt-LT" dirty="0">
                <a:solidFill>
                  <a:schemeClr val="bg1"/>
                </a:solidFill>
              </a:rPr>
              <a:t> šalių ir regionų vertinimas 				</a:t>
            </a:r>
            <a:r>
              <a:rPr lang="lt-LT" dirty="0">
                <a:solidFill>
                  <a:srgbClr val="92D050"/>
                </a:solidFill>
              </a:rPr>
              <a:t>https://matrixbrowser.traceinternational.org</a:t>
            </a:r>
          </a:p>
          <a:p>
            <a:pPr marL="0" indent="0">
              <a:buNone/>
            </a:pPr>
            <a:r>
              <a:rPr lang="lt-LT" dirty="0">
                <a:solidFill>
                  <a:schemeClr val="bg1"/>
                </a:solidFill>
              </a:rPr>
              <a:t>		</a:t>
            </a:r>
          </a:p>
          <a:p>
            <a:pPr marL="0" indent="0">
              <a:buNone/>
            </a:pPr>
            <a:r>
              <a:rPr lang="lt-LT" dirty="0">
                <a:solidFill>
                  <a:schemeClr val="bg1"/>
                </a:solidFill>
              </a:rPr>
              <a:t>		Pinigų plovimo rizikos indeksas </a:t>
            </a:r>
          </a:p>
          <a:p>
            <a:pPr marL="0" indent="0">
              <a:buNone/>
            </a:pPr>
            <a:r>
              <a:rPr lang="lt-LT" dirty="0">
                <a:solidFill>
                  <a:schemeClr val="bg1"/>
                </a:solidFill>
              </a:rPr>
              <a:t>		</a:t>
            </a:r>
            <a:r>
              <a:rPr lang="lt-LT" dirty="0">
                <a:solidFill>
                  <a:srgbClr val="92D050"/>
                </a:solidFill>
              </a:rPr>
              <a:t>Basel AML </a:t>
            </a:r>
            <a:r>
              <a:rPr lang="lt-LT" dirty="0" err="1">
                <a:solidFill>
                  <a:srgbClr val="92D050"/>
                </a:solidFill>
              </a:rPr>
              <a:t>Index</a:t>
            </a:r>
            <a:r>
              <a:rPr lang="lt-LT" dirty="0">
                <a:solidFill>
                  <a:srgbClr val="92D050"/>
                </a:solidFill>
              </a:rPr>
              <a:t> 2021</a:t>
            </a:r>
          </a:p>
          <a:p>
            <a:pPr marL="0" indent="0">
              <a:buNone/>
            </a:pPr>
            <a:r>
              <a:rPr lang="lt-LT" dirty="0">
                <a:solidFill>
                  <a:schemeClr val="bg1"/>
                </a:solidFill>
              </a:rPr>
              <a:t>		</a:t>
            </a:r>
          </a:p>
        </p:txBody>
      </p:sp>
      <p:grpSp>
        <p:nvGrpSpPr>
          <p:cNvPr id="8" name="Group 7"/>
          <p:cNvGrpSpPr/>
          <p:nvPr/>
        </p:nvGrpSpPr>
        <p:grpSpPr>
          <a:xfrm>
            <a:off x="987838" y="1690688"/>
            <a:ext cx="1428750" cy="2466700"/>
            <a:chOff x="9077325" y="2452962"/>
            <a:chExt cx="1428750" cy="2466700"/>
          </a:xfrm>
        </p:grpSpPr>
        <p:pic>
          <p:nvPicPr>
            <p:cNvPr id="9" name="Picture 8"/>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27352"/>
            <a:stretch/>
          </p:blipFill>
          <p:spPr>
            <a:xfrm>
              <a:off x="9077325" y="2452962"/>
              <a:ext cx="1428750" cy="1037949"/>
            </a:xfrm>
            <a:prstGeom prst="rect">
              <a:avLst/>
            </a:prstGeom>
          </p:spPr>
        </p:pic>
        <p:pic>
          <p:nvPicPr>
            <p:cNvPr id="10" name="Picture 9"/>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77325" y="3490912"/>
              <a:ext cx="1428750" cy="1428750"/>
            </a:xfrm>
            <a:prstGeom prst="rect">
              <a:avLst/>
            </a:prstGeom>
          </p:spPr>
        </p:pic>
      </p:grpSp>
    </p:spTree>
    <p:extLst>
      <p:ext uri="{BB962C8B-B14F-4D97-AF65-F5344CB8AC3E}">
        <p14:creationId xmlns:p14="http://schemas.microsoft.com/office/powerpoint/2010/main" val="227499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chemeClr val="bg1"/>
                </a:solidFill>
              </a:rPr>
              <a:t>Korupcijos eksporto pavyzdžiai 2020 m. </a:t>
            </a:r>
          </a:p>
        </p:txBody>
      </p:sp>
      <p:pic>
        <p:nvPicPr>
          <p:cNvPr id="1026" name="Picture 2" descr="Airbus - Home - Aerospace pione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2" y="1690688"/>
            <a:ext cx="3862388" cy="2574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7212" y="4817845"/>
            <a:ext cx="3862388" cy="1207570"/>
          </a:xfrm>
          <a:prstGeom prst="rect">
            <a:avLst/>
          </a:prstGeom>
          <a:noFill/>
        </p:spPr>
        <p:txBody>
          <a:bodyPr wrap="square" rtlCol="0">
            <a:spAutoFit/>
          </a:bodyPr>
          <a:lstStyle/>
          <a:p>
            <a:pPr algn="just"/>
            <a:r>
              <a:rPr lang="lt-LT" dirty="0">
                <a:solidFill>
                  <a:schemeClr val="bg1"/>
                </a:solidFill>
              </a:rPr>
              <a:t>4 mlrd. </a:t>
            </a:r>
            <a:r>
              <a:rPr lang="en-GB" dirty="0">
                <a:solidFill>
                  <a:schemeClr val="bg1"/>
                </a:solidFill>
              </a:rPr>
              <a:t>$  JAV, </a:t>
            </a:r>
            <a:r>
              <a:rPr lang="lt-LT" dirty="0">
                <a:solidFill>
                  <a:schemeClr val="bg1"/>
                </a:solidFill>
              </a:rPr>
              <a:t>Prancūzijai ir JK</a:t>
            </a:r>
            <a:r>
              <a:rPr lang="en-GB" dirty="0">
                <a:solidFill>
                  <a:schemeClr val="bg1"/>
                </a:solidFill>
              </a:rPr>
              <a:t>, </a:t>
            </a:r>
            <a:r>
              <a:rPr lang="lt-LT" dirty="0">
                <a:solidFill>
                  <a:schemeClr val="bg1"/>
                </a:solidFill>
              </a:rPr>
              <a:t>kad išspręstų </a:t>
            </a:r>
            <a:r>
              <a:rPr lang="en-GB" dirty="0" err="1">
                <a:solidFill>
                  <a:schemeClr val="bg1"/>
                </a:solidFill>
              </a:rPr>
              <a:t>kaltinimus</a:t>
            </a:r>
            <a:r>
              <a:rPr lang="en-GB" dirty="0">
                <a:solidFill>
                  <a:schemeClr val="bg1"/>
                </a:solidFill>
              </a:rPr>
              <a:t> </a:t>
            </a:r>
            <a:r>
              <a:rPr lang="lt-LT" dirty="0">
                <a:solidFill>
                  <a:schemeClr val="bg1"/>
                </a:solidFill>
              </a:rPr>
              <a:t>dėl kyšininkavimo</a:t>
            </a:r>
            <a:endParaRPr lang="en-GB" dirty="0">
              <a:solidFill>
                <a:schemeClr val="bg1"/>
              </a:solidFill>
            </a:endParaRPr>
          </a:p>
          <a:p>
            <a:pPr algn="just"/>
            <a:r>
              <a:rPr lang="lt-LT" dirty="0">
                <a:solidFill>
                  <a:schemeClr val="bg1"/>
                </a:solidFill>
              </a:rPr>
              <a:t> užsienyje (16 šalių).</a:t>
            </a:r>
          </a:p>
          <a:p>
            <a:pPr algn="just"/>
            <a:r>
              <a:rPr lang="en-GB" dirty="0">
                <a:solidFill>
                  <a:schemeClr val="bg1"/>
                </a:solidFill>
              </a:rPr>
              <a:t> </a:t>
            </a:r>
            <a:endParaRPr lang="lt-LT" dirty="0">
              <a:solidFill>
                <a:schemeClr val="bg1"/>
              </a:solidFill>
            </a:endParaRPr>
          </a:p>
        </p:txBody>
      </p:sp>
      <p:pic>
        <p:nvPicPr>
          <p:cNvPr id="9" name="Picture 8"/>
          <p:cNvPicPr>
            <a:picLocks noChangeAspect="1"/>
          </p:cNvPicPr>
          <p:nvPr/>
        </p:nvPicPr>
        <p:blipFill rotWithShape="1">
          <a:blip r:embed="rId4"/>
          <a:srcRect l="3229" t="9074" r="5312" b="13519"/>
          <a:stretch/>
        </p:blipFill>
        <p:spPr>
          <a:xfrm>
            <a:off x="4861762" y="1644433"/>
            <a:ext cx="7082954" cy="3372067"/>
          </a:xfrm>
          <a:prstGeom prst="rect">
            <a:avLst/>
          </a:prstGeom>
        </p:spPr>
      </p:pic>
      <p:sp>
        <p:nvSpPr>
          <p:cNvPr id="10" name="TextBox 9"/>
          <p:cNvSpPr txBox="1"/>
          <p:nvPr/>
        </p:nvSpPr>
        <p:spPr>
          <a:xfrm>
            <a:off x="5553607" y="6317816"/>
            <a:ext cx="6391109" cy="338554"/>
          </a:xfrm>
          <a:prstGeom prst="rect">
            <a:avLst/>
          </a:prstGeom>
          <a:noFill/>
        </p:spPr>
        <p:txBody>
          <a:bodyPr wrap="none" rtlCol="0">
            <a:spAutoFit/>
          </a:bodyPr>
          <a:lstStyle/>
          <a:p>
            <a:r>
              <a:rPr lang="lt-LT" sz="1600" i="1" dirty="0">
                <a:solidFill>
                  <a:schemeClr val="bg1"/>
                </a:solidFill>
              </a:rPr>
              <a:t>https://www.transparency.org/en/news/cpi-2020-trouble-at-the-top-cases</a:t>
            </a:r>
          </a:p>
        </p:txBody>
      </p:sp>
    </p:spTree>
    <p:extLst>
      <p:ext uri="{BB962C8B-B14F-4D97-AF65-F5344CB8AC3E}">
        <p14:creationId xmlns:p14="http://schemas.microsoft.com/office/powerpoint/2010/main" val="409304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chemeClr val="bg1"/>
                </a:solidFill>
              </a:rPr>
              <a:t>Korupcijos eksporto pavyzdžiai 2020 m. </a:t>
            </a:r>
          </a:p>
        </p:txBody>
      </p:sp>
      <p:sp>
        <p:nvSpPr>
          <p:cNvPr id="6" name="TextBox 5"/>
          <p:cNvSpPr txBox="1"/>
          <p:nvPr/>
        </p:nvSpPr>
        <p:spPr>
          <a:xfrm>
            <a:off x="396039" y="4817844"/>
            <a:ext cx="4290261" cy="1754326"/>
          </a:xfrm>
          <a:prstGeom prst="rect">
            <a:avLst/>
          </a:prstGeom>
          <a:noFill/>
        </p:spPr>
        <p:txBody>
          <a:bodyPr wrap="square" rtlCol="0">
            <a:spAutoFit/>
          </a:bodyPr>
          <a:lstStyle/>
          <a:p>
            <a:pPr algn="just"/>
            <a:r>
              <a:rPr lang="lt-LT" dirty="0">
                <a:solidFill>
                  <a:schemeClr val="bg1"/>
                </a:solidFill>
              </a:rPr>
              <a:t>Ilgalaikis k</a:t>
            </a:r>
            <a:r>
              <a:rPr lang="en-GB" dirty="0" err="1">
                <a:solidFill>
                  <a:schemeClr val="bg1"/>
                </a:solidFill>
              </a:rPr>
              <a:t>orupcijos</a:t>
            </a:r>
            <a:r>
              <a:rPr lang="en-GB" dirty="0">
                <a:solidFill>
                  <a:schemeClr val="bg1"/>
                </a:solidFill>
              </a:rPr>
              <a:t> ir </a:t>
            </a:r>
            <a:r>
              <a:rPr lang="en-GB" dirty="0" err="1">
                <a:solidFill>
                  <a:schemeClr val="bg1"/>
                </a:solidFill>
              </a:rPr>
              <a:t>pinig</a:t>
            </a:r>
            <a:r>
              <a:rPr lang="lt-LT" dirty="0">
                <a:solidFill>
                  <a:schemeClr val="bg1"/>
                </a:solidFill>
              </a:rPr>
              <a:t>ų plovimo tyrimas, kuriame </a:t>
            </a:r>
            <a:r>
              <a:rPr lang="lt-LT" dirty="0" err="1">
                <a:solidFill>
                  <a:schemeClr val="bg1"/>
                </a:solidFill>
              </a:rPr>
              <a:t>įtrauktso</a:t>
            </a:r>
            <a:r>
              <a:rPr lang="lt-LT" dirty="0">
                <a:solidFill>
                  <a:schemeClr val="bg1"/>
                </a:solidFill>
              </a:rPr>
              <a:t> ir Afrikos šalys. Bendrovė taip pat yra susijusi su tyrimais Kirgizijoje ir yra kaltinama ginklavusi Dramblio Kaulo Kranto pilietinį karą 2010 m.</a:t>
            </a:r>
          </a:p>
          <a:p>
            <a:pPr algn="just"/>
            <a:endParaRPr lang="lt-LT" dirty="0">
              <a:solidFill>
                <a:schemeClr val="bg1"/>
              </a:solidFill>
            </a:endParaRPr>
          </a:p>
        </p:txBody>
      </p:sp>
      <p:pic>
        <p:nvPicPr>
          <p:cNvPr id="2050" name="Picture 2" descr="Vidéos de Semlex Group - Daily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75" y="1690688"/>
            <a:ext cx="3964660" cy="2233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17279" r="5170" b="7890"/>
          <a:stretch/>
        </p:blipFill>
        <p:spPr>
          <a:xfrm>
            <a:off x="5111139" y="1727994"/>
            <a:ext cx="6574786" cy="4392611"/>
          </a:xfrm>
          <a:prstGeom prst="rect">
            <a:avLst/>
          </a:prstGeom>
        </p:spPr>
      </p:pic>
      <p:sp>
        <p:nvSpPr>
          <p:cNvPr id="9" name="TextBox 8"/>
          <p:cNvSpPr txBox="1"/>
          <p:nvPr/>
        </p:nvSpPr>
        <p:spPr>
          <a:xfrm>
            <a:off x="5553607" y="6317816"/>
            <a:ext cx="6391109" cy="338554"/>
          </a:xfrm>
          <a:prstGeom prst="rect">
            <a:avLst/>
          </a:prstGeom>
          <a:noFill/>
        </p:spPr>
        <p:txBody>
          <a:bodyPr wrap="none" rtlCol="0">
            <a:spAutoFit/>
          </a:bodyPr>
          <a:lstStyle/>
          <a:p>
            <a:r>
              <a:rPr lang="lt-LT" sz="1600" i="1" dirty="0">
                <a:solidFill>
                  <a:schemeClr val="bg1"/>
                </a:solidFill>
              </a:rPr>
              <a:t>https://www.transparency.org/en/news/cpi-2020-trouble-at-the-top-cases</a:t>
            </a:r>
          </a:p>
        </p:txBody>
      </p:sp>
    </p:spTree>
    <p:extLst>
      <p:ext uri="{BB962C8B-B14F-4D97-AF65-F5344CB8AC3E}">
        <p14:creationId xmlns:p14="http://schemas.microsoft.com/office/powerpoint/2010/main" val="109705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chemeClr val="bg1"/>
                </a:solidFill>
              </a:rPr>
              <a:t>Korupcijos eksporto pavyzdžiai 2020 m. </a:t>
            </a:r>
          </a:p>
        </p:txBody>
      </p:sp>
      <p:sp>
        <p:nvSpPr>
          <p:cNvPr id="6" name="TextBox 5"/>
          <p:cNvSpPr txBox="1"/>
          <p:nvPr/>
        </p:nvSpPr>
        <p:spPr>
          <a:xfrm>
            <a:off x="396039" y="4817844"/>
            <a:ext cx="4468061" cy="1754326"/>
          </a:xfrm>
          <a:prstGeom prst="rect">
            <a:avLst/>
          </a:prstGeom>
          <a:noFill/>
        </p:spPr>
        <p:txBody>
          <a:bodyPr wrap="square" rtlCol="0">
            <a:spAutoFit/>
          </a:bodyPr>
          <a:lstStyle/>
          <a:p>
            <a:pPr algn="just"/>
            <a:r>
              <a:rPr lang="lt-LT" dirty="0">
                <a:solidFill>
                  <a:schemeClr val="bg1"/>
                </a:solidFill>
              </a:rPr>
              <a:t>96,5 mln. EUR bauda Šveicarijos bendrovei, už tai, kad neįgyvendino tinkamų priemonių užkirsti kelią užsienio vyriausybės pareigūnų kyšininkavimui Dramblio Kaulo Krante ir Kongo Respublikoje mainais į pelningus naftos sandorius.</a:t>
            </a:r>
          </a:p>
        </p:txBody>
      </p:sp>
      <p:pic>
        <p:nvPicPr>
          <p:cNvPr id="4098" name="Picture 2" descr="Gunvor Group | Extractive Industries Transparency Initi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39" y="1690688"/>
            <a:ext cx="2815473" cy="29132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11044" t="2863" r="13546" b="4721"/>
          <a:stretch/>
        </p:blipFill>
        <p:spPr>
          <a:xfrm>
            <a:off x="5115761" y="1690688"/>
            <a:ext cx="6466639" cy="4457701"/>
          </a:xfrm>
          <a:prstGeom prst="rect">
            <a:avLst/>
          </a:prstGeom>
        </p:spPr>
      </p:pic>
      <p:sp>
        <p:nvSpPr>
          <p:cNvPr id="8" name="TextBox 7"/>
          <p:cNvSpPr txBox="1"/>
          <p:nvPr/>
        </p:nvSpPr>
        <p:spPr>
          <a:xfrm>
            <a:off x="5553607" y="6317816"/>
            <a:ext cx="6391109" cy="338554"/>
          </a:xfrm>
          <a:prstGeom prst="rect">
            <a:avLst/>
          </a:prstGeom>
          <a:noFill/>
        </p:spPr>
        <p:txBody>
          <a:bodyPr wrap="none" rtlCol="0">
            <a:spAutoFit/>
          </a:bodyPr>
          <a:lstStyle/>
          <a:p>
            <a:r>
              <a:rPr lang="lt-LT" sz="1600" i="1" dirty="0">
                <a:solidFill>
                  <a:schemeClr val="bg1"/>
                </a:solidFill>
              </a:rPr>
              <a:t>https://www.transparency.org/en/news/cpi-2020-trouble-at-the-top-cases</a:t>
            </a:r>
          </a:p>
        </p:txBody>
      </p:sp>
    </p:spTree>
    <p:extLst>
      <p:ext uri="{BB962C8B-B14F-4D97-AF65-F5344CB8AC3E}">
        <p14:creationId xmlns:p14="http://schemas.microsoft.com/office/powerpoint/2010/main" val="153289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chemeClr val="bg1"/>
                </a:solidFill>
              </a:rPr>
              <a:t>Kaip užtikrinti skaidrumą užsienio rinkose?</a:t>
            </a:r>
          </a:p>
        </p:txBody>
      </p:sp>
      <p:sp>
        <p:nvSpPr>
          <p:cNvPr id="3" name="Content Placeholder 2"/>
          <p:cNvSpPr>
            <a:spLocks noGrp="1"/>
          </p:cNvSpPr>
          <p:nvPr>
            <p:ph idx="1"/>
          </p:nvPr>
        </p:nvSpPr>
        <p:spPr>
          <a:xfrm>
            <a:off x="2946400" y="1809749"/>
            <a:ext cx="8610600" cy="4591051"/>
          </a:xfrm>
        </p:spPr>
        <p:txBody>
          <a:bodyPr>
            <a:normAutofit fontScale="92500" lnSpcReduction="20000"/>
          </a:bodyPr>
          <a:lstStyle/>
          <a:p>
            <a:pPr marL="0" indent="0" algn="just">
              <a:buNone/>
            </a:pPr>
            <a:r>
              <a:rPr lang="lt-LT" b="1" dirty="0">
                <a:solidFill>
                  <a:schemeClr val="bg1"/>
                </a:solidFill>
              </a:rPr>
              <a:t>2) Tarptautinių ir vietos teisės aktų dėl korupcijos išmanymas</a:t>
            </a:r>
          </a:p>
          <a:p>
            <a:pPr marL="914400" lvl="2" indent="0">
              <a:buNone/>
            </a:pPr>
            <a:endParaRPr lang="lt-LT" b="1" dirty="0">
              <a:solidFill>
                <a:schemeClr val="bg1"/>
              </a:solidFill>
            </a:endParaRPr>
          </a:p>
          <a:p>
            <a:pPr marL="914400" lvl="2" indent="0" algn="just">
              <a:buNone/>
            </a:pPr>
            <a:r>
              <a:rPr lang="lt-LT" sz="2800" dirty="0">
                <a:solidFill>
                  <a:schemeClr val="bg1"/>
                </a:solidFill>
              </a:rPr>
              <a:t>JAV </a:t>
            </a:r>
            <a:r>
              <a:rPr lang="lt-LT" sz="2800" dirty="0" err="1">
                <a:solidFill>
                  <a:schemeClr val="bg1"/>
                </a:solidFill>
              </a:rPr>
              <a:t>Korumpuotos</a:t>
            </a:r>
            <a:r>
              <a:rPr lang="lt-LT" sz="2800" dirty="0">
                <a:solidFill>
                  <a:schemeClr val="bg1"/>
                </a:solidFill>
              </a:rPr>
              <a:t> veiklos užsienyje įstatymas, </a:t>
            </a:r>
            <a:r>
              <a:rPr lang="lt-LT" sz="2800" i="1" dirty="0">
                <a:solidFill>
                  <a:schemeClr val="bg1"/>
                </a:solidFill>
              </a:rPr>
              <a:t>FCPA </a:t>
            </a:r>
          </a:p>
          <a:p>
            <a:pPr marL="0" indent="0" algn="just">
              <a:buNone/>
            </a:pPr>
            <a:r>
              <a:rPr lang="lt-LT" i="1" dirty="0">
                <a:solidFill>
                  <a:schemeClr val="bg1"/>
                </a:solidFill>
              </a:rPr>
              <a:t>	</a:t>
            </a:r>
            <a:r>
              <a:rPr lang="en-US" i="1" dirty="0">
                <a:solidFill>
                  <a:schemeClr val="bg1"/>
                </a:solidFill>
              </a:rPr>
              <a:t>Foreign Corrupt Practices Act </a:t>
            </a:r>
            <a:r>
              <a:rPr lang="lt-LT" i="1" dirty="0">
                <a:solidFill>
                  <a:schemeClr val="bg1"/>
                </a:solidFill>
              </a:rPr>
              <a:t>	</a:t>
            </a:r>
          </a:p>
          <a:p>
            <a:pPr marL="0" indent="0" algn="just">
              <a:buNone/>
            </a:pPr>
            <a:r>
              <a:rPr lang="lt-LT" dirty="0">
                <a:solidFill>
                  <a:schemeClr val="bg1"/>
                </a:solidFill>
              </a:rPr>
              <a:t>	</a:t>
            </a:r>
          </a:p>
          <a:p>
            <a:pPr marL="914400" lvl="2" indent="0" algn="just">
              <a:buNone/>
            </a:pPr>
            <a:r>
              <a:rPr lang="lt-LT" dirty="0">
                <a:solidFill>
                  <a:schemeClr val="bg1"/>
                </a:solidFill>
              </a:rPr>
              <a:t>Plataus taikymas: JAV gyventojai, piliečiai, nepriklausomai nuo jų buvimo vietos; JAV registruoti juridiniai asmenys ir jų darbuotojai, akcininkai, agentai; JAV biržose lizinguojamos bendrovės; bet kurie  fiziniai ar juridiniai asmenys jų buvimo JAV metu.  </a:t>
            </a:r>
          </a:p>
          <a:p>
            <a:pPr marL="914400" lvl="2" indent="0" algn="just">
              <a:buNone/>
            </a:pPr>
            <a:endParaRPr lang="lt-LT" dirty="0">
              <a:solidFill>
                <a:schemeClr val="bg1"/>
              </a:solidFill>
            </a:endParaRPr>
          </a:p>
          <a:p>
            <a:pPr marL="0" indent="0" algn="just">
              <a:buNone/>
            </a:pPr>
            <a:r>
              <a:rPr lang="lt-LT" dirty="0">
                <a:solidFill>
                  <a:schemeClr val="bg1"/>
                </a:solidFill>
              </a:rPr>
              <a:t>	JK Kyšininkavimo aktas, T</a:t>
            </a:r>
            <a:r>
              <a:rPr lang="en-US" dirty="0">
                <a:solidFill>
                  <a:schemeClr val="bg1"/>
                </a:solidFill>
              </a:rPr>
              <a:t>he United Kingdom`s Bribery</a:t>
            </a:r>
            <a:r>
              <a:rPr lang="lt-LT" dirty="0">
                <a:solidFill>
                  <a:schemeClr val="bg1"/>
                </a:solidFill>
              </a:rPr>
              <a:t> 	</a:t>
            </a:r>
            <a:r>
              <a:rPr lang="lt-LT" dirty="0" err="1">
                <a:solidFill>
                  <a:schemeClr val="bg1"/>
                </a:solidFill>
              </a:rPr>
              <a:t>Act</a:t>
            </a:r>
            <a:r>
              <a:rPr lang="lt-LT" dirty="0">
                <a:solidFill>
                  <a:schemeClr val="bg1"/>
                </a:solidFill>
              </a:rPr>
              <a:t> (UKBA).</a:t>
            </a:r>
          </a:p>
          <a:p>
            <a:pPr marL="0" indent="0" algn="just">
              <a:buNone/>
            </a:pPr>
            <a:endParaRPr lang="lt-LT" dirty="0">
              <a:solidFill>
                <a:schemeClr val="bg1"/>
              </a:solidFill>
            </a:endParaRPr>
          </a:p>
          <a:p>
            <a:pPr marL="0" indent="0" algn="just">
              <a:buNone/>
            </a:pPr>
            <a:r>
              <a:rPr lang="lt-LT" sz="2000" dirty="0">
                <a:solidFill>
                  <a:schemeClr val="bg1"/>
                </a:solidFill>
              </a:rPr>
              <a:t>	Korupcijos prevencijos priemonių nevykdymas versle yra prilyginamas 	nusikalstamai veikai. </a:t>
            </a:r>
          </a:p>
        </p:txBody>
      </p:sp>
      <p:grpSp>
        <p:nvGrpSpPr>
          <p:cNvPr id="7" name="Group 6"/>
          <p:cNvGrpSpPr/>
          <p:nvPr/>
        </p:nvGrpSpPr>
        <p:grpSpPr>
          <a:xfrm>
            <a:off x="987838" y="1690688"/>
            <a:ext cx="1428750" cy="2466700"/>
            <a:chOff x="9077325" y="2452962"/>
            <a:chExt cx="1428750" cy="2466700"/>
          </a:xfrm>
        </p:grpSpPr>
        <p:pic>
          <p:nvPicPr>
            <p:cNvPr id="8" name="Picture 7"/>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27352"/>
            <a:stretch/>
          </p:blipFill>
          <p:spPr>
            <a:xfrm>
              <a:off x="9077325" y="2452962"/>
              <a:ext cx="1428750" cy="1037949"/>
            </a:xfrm>
            <a:prstGeom prst="rect">
              <a:avLst/>
            </a:prstGeom>
          </p:spPr>
        </p:pic>
        <p:pic>
          <p:nvPicPr>
            <p:cNvPr id="9" name="Picture 8"/>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77325" y="3490912"/>
              <a:ext cx="1428750" cy="1428750"/>
            </a:xfrm>
            <a:prstGeom prst="rect">
              <a:avLst/>
            </a:prstGeom>
          </p:spPr>
        </p:pic>
      </p:grpSp>
    </p:spTree>
    <p:extLst>
      <p:ext uri="{BB962C8B-B14F-4D97-AF65-F5344CB8AC3E}">
        <p14:creationId xmlns:p14="http://schemas.microsoft.com/office/powerpoint/2010/main" val="321829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chemeClr val="bg1"/>
                </a:solidFill>
              </a:rPr>
              <a:t>Kaip užtikrinti skaidrumą užsienio rinkose?</a:t>
            </a:r>
          </a:p>
        </p:txBody>
      </p:sp>
      <p:sp>
        <p:nvSpPr>
          <p:cNvPr id="3" name="Content Placeholder 2"/>
          <p:cNvSpPr>
            <a:spLocks noGrp="1"/>
          </p:cNvSpPr>
          <p:nvPr>
            <p:ph idx="1"/>
          </p:nvPr>
        </p:nvSpPr>
        <p:spPr>
          <a:xfrm>
            <a:off x="2946400" y="1809749"/>
            <a:ext cx="8610600" cy="4591051"/>
          </a:xfrm>
        </p:spPr>
        <p:txBody>
          <a:bodyPr>
            <a:normAutofit lnSpcReduction="10000"/>
          </a:bodyPr>
          <a:lstStyle/>
          <a:p>
            <a:pPr marL="0" indent="0" algn="just">
              <a:buNone/>
            </a:pPr>
            <a:r>
              <a:rPr lang="lt-LT" b="1" dirty="0">
                <a:solidFill>
                  <a:schemeClr val="bg1"/>
                </a:solidFill>
              </a:rPr>
              <a:t>3) Griežti įmonės verslo standartai ir aiški žinia tarptautiniams verslo partneriams ir jų vadovams </a:t>
            </a:r>
          </a:p>
          <a:p>
            <a:pPr marL="0" indent="0">
              <a:buNone/>
            </a:pPr>
            <a:endParaRPr lang="lt-LT" sz="2800" dirty="0">
              <a:solidFill>
                <a:schemeClr val="bg1"/>
              </a:solidFill>
            </a:endParaRPr>
          </a:p>
          <a:p>
            <a:pPr marL="0" indent="0">
              <a:buNone/>
            </a:pPr>
            <a:r>
              <a:rPr lang="lt-LT" dirty="0">
                <a:solidFill>
                  <a:schemeClr val="bg1"/>
                </a:solidFill>
              </a:rPr>
              <a:t>	Individualizuota antikorupcinė/ skaidrumo politika/ 	verslo etikos ir atitikties programa </a:t>
            </a:r>
          </a:p>
          <a:p>
            <a:pPr marL="0" indent="0">
              <a:buNone/>
            </a:pPr>
            <a:endParaRPr lang="lt-LT" dirty="0">
              <a:solidFill>
                <a:schemeClr val="bg1"/>
              </a:solidFill>
            </a:endParaRPr>
          </a:p>
          <a:p>
            <a:pPr marL="0" indent="0">
              <a:buNone/>
            </a:pPr>
            <a:r>
              <a:rPr lang="lt-LT" dirty="0">
                <a:solidFill>
                  <a:schemeClr val="bg1"/>
                </a:solidFill>
              </a:rPr>
              <a:t>	Kontrolės ir stebėsenos sistema</a:t>
            </a:r>
          </a:p>
          <a:p>
            <a:pPr marL="0" indent="0">
              <a:buNone/>
            </a:pPr>
            <a:r>
              <a:rPr lang="lt-LT" dirty="0">
                <a:solidFill>
                  <a:schemeClr val="bg1"/>
                </a:solidFill>
              </a:rPr>
              <a:t>	</a:t>
            </a:r>
          </a:p>
          <a:p>
            <a:pPr marL="0" indent="0">
              <a:buNone/>
            </a:pPr>
            <a:r>
              <a:rPr lang="lt-LT" dirty="0">
                <a:solidFill>
                  <a:schemeClr val="bg1"/>
                </a:solidFill>
              </a:rPr>
              <a:t>	Vietos darbuotojų mokymai</a:t>
            </a:r>
          </a:p>
          <a:p>
            <a:pPr marL="0" indent="0">
              <a:buNone/>
            </a:pPr>
            <a:r>
              <a:rPr lang="lt-LT" dirty="0">
                <a:solidFill>
                  <a:schemeClr val="bg1"/>
                </a:solidFill>
              </a:rPr>
              <a:t>	</a:t>
            </a:r>
          </a:p>
        </p:txBody>
      </p:sp>
      <p:grpSp>
        <p:nvGrpSpPr>
          <p:cNvPr id="10" name="Group 9"/>
          <p:cNvGrpSpPr/>
          <p:nvPr/>
        </p:nvGrpSpPr>
        <p:grpSpPr>
          <a:xfrm>
            <a:off x="987838" y="1690688"/>
            <a:ext cx="1428750" cy="2466700"/>
            <a:chOff x="9077325" y="2452962"/>
            <a:chExt cx="1428750" cy="2466700"/>
          </a:xfrm>
        </p:grpSpPr>
        <p:pic>
          <p:nvPicPr>
            <p:cNvPr id="14" name="Picture 13"/>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27352"/>
            <a:stretch/>
          </p:blipFill>
          <p:spPr>
            <a:xfrm>
              <a:off x="9077325" y="2452962"/>
              <a:ext cx="1428750" cy="1037949"/>
            </a:xfrm>
            <a:prstGeom prst="rect">
              <a:avLst/>
            </a:prstGeom>
          </p:spPr>
        </p:pic>
        <p:pic>
          <p:nvPicPr>
            <p:cNvPr id="15" name="Picture 14"/>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77325" y="3490912"/>
              <a:ext cx="1428750" cy="1428750"/>
            </a:xfrm>
            <a:prstGeom prst="rect">
              <a:avLst/>
            </a:prstGeom>
          </p:spPr>
        </p:pic>
      </p:grpSp>
    </p:spTree>
    <p:extLst>
      <p:ext uri="{BB962C8B-B14F-4D97-AF65-F5344CB8AC3E}">
        <p14:creationId xmlns:p14="http://schemas.microsoft.com/office/powerpoint/2010/main" val="11042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chemeClr val="bg1"/>
                </a:solidFill>
              </a:rPr>
              <a:t>Kaip užtikrinti skaidrumą užsienio rinkose?</a:t>
            </a:r>
          </a:p>
        </p:txBody>
      </p:sp>
      <p:sp>
        <p:nvSpPr>
          <p:cNvPr id="3" name="Content Placeholder 2"/>
          <p:cNvSpPr>
            <a:spLocks noGrp="1"/>
          </p:cNvSpPr>
          <p:nvPr>
            <p:ph idx="1"/>
          </p:nvPr>
        </p:nvSpPr>
        <p:spPr>
          <a:xfrm>
            <a:off x="2946400" y="1809749"/>
            <a:ext cx="8610600" cy="971551"/>
          </a:xfrm>
        </p:spPr>
        <p:txBody>
          <a:bodyPr>
            <a:normAutofit/>
          </a:bodyPr>
          <a:lstStyle/>
          <a:p>
            <a:pPr marL="0" indent="0" algn="just">
              <a:buNone/>
            </a:pPr>
            <a:r>
              <a:rPr lang="lt-LT" b="1" dirty="0">
                <a:solidFill>
                  <a:schemeClr val="bg1"/>
                </a:solidFill>
              </a:rPr>
              <a:t>4) Deramas partnerių patikrinimas, tiekimo grandinės kontrolė</a:t>
            </a:r>
          </a:p>
        </p:txBody>
      </p:sp>
      <p:sp>
        <p:nvSpPr>
          <p:cNvPr id="4" name="TextBox 3"/>
          <p:cNvSpPr txBox="1"/>
          <p:nvPr/>
        </p:nvSpPr>
        <p:spPr>
          <a:xfrm>
            <a:off x="4508500" y="2869654"/>
            <a:ext cx="2057400" cy="769441"/>
          </a:xfrm>
          <a:prstGeom prst="rect">
            <a:avLst/>
          </a:prstGeom>
          <a:noFill/>
          <a:ln>
            <a:solidFill>
              <a:schemeClr val="accent4">
                <a:lumMod val="50000"/>
              </a:schemeClr>
            </a:solidFill>
          </a:ln>
        </p:spPr>
        <p:txBody>
          <a:bodyPr wrap="square" rtlCol="0">
            <a:spAutoFit/>
          </a:bodyPr>
          <a:lstStyle/>
          <a:p>
            <a:pPr algn="ctr"/>
            <a:r>
              <a:rPr lang="lt-LT" sz="4400" dirty="0">
                <a:solidFill>
                  <a:schemeClr val="bg1"/>
                </a:solidFill>
              </a:rPr>
              <a:t>34 </a:t>
            </a:r>
            <a:r>
              <a:rPr lang="en-GB" sz="4400" dirty="0">
                <a:solidFill>
                  <a:schemeClr val="bg1"/>
                </a:solidFill>
              </a:rPr>
              <a:t>%</a:t>
            </a:r>
            <a:endParaRPr lang="lt-LT" sz="4400" dirty="0">
              <a:solidFill>
                <a:schemeClr val="bg1"/>
              </a:solidFill>
            </a:endParaRPr>
          </a:p>
        </p:txBody>
      </p:sp>
      <p:sp>
        <p:nvSpPr>
          <p:cNvPr id="7" name="Rectangle 2"/>
          <p:cNvSpPr>
            <a:spLocks noChangeArrowheads="1"/>
          </p:cNvSpPr>
          <p:nvPr/>
        </p:nvSpPr>
        <p:spPr bwMode="auto">
          <a:xfrm>
            <a:off x="7061200" y="2900361"/>
            <a:ext cx="4495800" cy="713024"/>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lt-LT" altLang="lt-LT" sz="2400" dirty="0">
                <a:solidFill>
                  <a:schemeClr val="bg1"/>
                </a:solidFill>
              </a:rPr>
              <a:t>įsitikinę, kad jų trečiosios šalys </a:t>
            </a:r>
            <a:r>
              <a:rPr lang="en-GB" altLang="lt-LT" sz="2400" dirty="0" err="1">
                <a:solidFill>
                  <a:schemeClr val="bg1"/>
                </a:solidFill>
              </a:rPr>
              <a:t>demonstruoja</a:t>
            </a:r>
            <a:r>
              <a:rPr lang="en-GB" altLang="lt-LT" sz="2400" dirty="0">
                <a:solidFill>
                  <a:schemeClr val="bg1"/>
                </a:solidFill>
              </a:rPr>
              <a:t> </a:t>
            </a:r>
            <a:r>
              <a:rPr lang="en-GB" altLang="lt-LT" sz="2400" dirty="0" err="1">
                <a:solidFill>
                  <a:schemeClr val="bg1"/>
                </a:solidFill>
              </a:rPr>
              <a:t>skaidrum</a:t>
            </a:r>
            <a:r>
              <a:rPr lang="lt-LT" altLang="lt-LT" sz="2400" dirty="0">
                <a:solidFill>
                  <a:schemeClr val="bg1"/>
                </a:solidFill>
              </a:rPr>
              <a:t>ą</a:t>
            </a:r>
          </a:p>
        </p:txBody>
      </p:sp>
      <p:sp>
        <p:nvSpPr>
          <p:cNvPr id="14" name="TextBox 13"/>
          <p:cNvSpPr txBox="1"/>
          <p:nvPr/>
        </p:nvSpPr>
        <p:spPr>
          <a:xfrm>
            <a:off x="4508500" y="4683125"/>
            <a:ext cx="2057400" cy="769441"/>
          </a:xfrm>
          <a:prstGeom prst="rect">
            <a:avLst/>
          </a:prstGeom>
          <a:noFill/>
          <a:ln>
            <a:solidFill>
              <a:schemeClr val="accent4">
                <a:lumMod val="50000"/>
              </a:schemeClr>
            </a:solidFill>
          </a:ln>
        </p:spPr>
        <p:txBody>
          <a:bodyPr wrap="square" rtlCol="0">
            <a:spAutoFit/>
          </a:bodyPr>
          <a:lstStyle/>
          <a:p>
            <a:pPr algn="ctr"/>
            <a:r>
              <a:rPr lang="lt-LT" sz="4400" dirty="0">
                <a:solidFill>
                  <a:schemeClr val="bg1"/>
                </a:solidFill>
              </a:rPr>
              <a:t>28 </a:t>
            </a:r>
            <a:r>
              <a:rPr lang="en-GB" sz="4400" dirty="0">
                <a:solidFill>
                  <a:schemeClr val="bg1"/>
                </a:solidFill>
              </a:rPr>
              <a:t>%</a:t>
            </a:r>
            <a:endParaRPr lang="lt-LT" sz="4400" dirty="0">
              <a:solidFill>
                <a:schemeClr val="bg1"/>
              </a:solidFill>
            </a:endParaRPr>
          </a:p>
        </p:txBody>
      </p:sp>
      <p:sp>
        <p:nvSpPr>
          <p:cNvPr id="15" name="Rectangle 2"/>
          <p:cNvSpPr>
            <a:spLocks noChangeArrowheads="1"/>
          </p:cNvSpPr>
          <p:nvPr/>
        </p:nvSpPr>
        <p:spPr bwMode="auto">
          <a:xfrm>
            <a:off x="7061200" y="4504773"/>
            <a:ext cx="4495800" cy="1821019"/>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algn="just" eaLnBrk="0" fontAlgn="base" hangingPunct="0">
              <a:spcBef>
                <a:spcPct val="0"/>
              </a:spcBef>
              <a:spcAft>
                <a:spcPct val="0"/>
              </a:spcAft>
            </a:pPr>
            <a:r>
              <a:rPr lang="lt-LT" sz="2400" dirty="0">
                <a:solidFill>
                  <a:schemeClr val="bg1"/>
                </a:solidFill>
              </a:rPr>
              <a:t>tiekimo grandinių sutrikimas - vienas iš didžiausią riziką dėl pandemijos etiškam verslo elgesiui keliančių veiksnių</a:t>
            </a:r>
          </a:p>
          <a:p>
            <a:pPr marL="0" marR="0" lvl="0" indent="0" algn="l" defTabSz="914400" rtl="0" eaLnBrk="0" fontAlgn="base" latinLnBrk="0" hangingPunct="0">
              <a:lnSpc>
                <a:spcPct val="100000"/>
              </a:lnSpc>
              <a:spcBef>
                <a:spcPct val="0"/>
              </a:spcBef>
              <a:spcAft>
                <a:spcPct val="0"/>
              </a:spcAft>
              <a:buClrTx/>
              <a:buSzTx/>
              <a:buFontTx/>
              <a:buNone/>
              <a:tabLst/>
            </a:pPr>
            <a:endParaRPr lang="lt-LT" altLang="lt-LT" sz="2400" dirty="0">
              <a:solidFill>
                <a:schemeClr val="bg1"/>
              </a:solidFill>
            </a:endParaRPr>
          </a:p>
        </p:txBody>
      </p:sp>
      <p:sp>
        <p:nvSpPr>
          <p:cNvPr id="9" name="TextBox 8"/>
          <p:cNvSpPr txBox="1"/>
          <p:nvPr/>
        </p:nvSpPr>
        <p:spPr>
          <a:xfrm>
            <a:off x="8231470" y="6247368"/>
            <a:ext cx="3122330" cy="369332"/>
          </a:xfrm>
          <a:prstGeom prst="rect">
            <a:avLst/>
          </a:prstGeom>
          <a:noFill/>
        </p:spPr>
        <p:txBody>
          <a:bodyPr wrap="none" rtlCol="0">
            <a:spAutoFit/>
          </a:bodyPr>
          <a:lstStyle/>
          <a:p>
            <a:r>
              <a:rPr lang="lt-LT" i="1" dirty="0">
                <a:solidFill>
                  <a:schemeClr val="bg1"/>
                </a:solidFill>
              </a:rPr>
              <a:t>EY Global </a:t>
            </a:r>
            <a:r>
              <a:rPr lang="lt-LT" i="1" dirty="0" err="1">
                <a:solidFill>
                  <a:schemeClr val="bg1"/>
                </a:solidFill>
              </a:rPr>
              <a:t>Integrity</a:t>
            </a:r>
            <a:r>
              <a:rPr lang="lt-LT" i="1" dirty="0">
                <a:solidFill>
                  <a:schemeClr val="bg1"/>
                </a:solidFill>
              </a:rPr>
              <a:t> </a:t>
            </a:r>
            <a:r>
              <a:rPr lang="lt-LT" i="1" dirty="0" err="1">
                <a:solidFill>
                  <a:schemeClr val="bg1"/>
                </a:solidFill>
              </a:rPr>
              <a:t>Report</a:t>
            </a:r>
            <a:r>
              <a:rPr lang="lt-LT" i="1" dirty="0">
                <a:solidFill>
                  <a:schemeClr val="bg1"/>
                </a:solidFill>
              </a:rPr>
              <a:t> 2020</a:t>
            </a:r>
          </a:p>
        </p:txBody>
      </p:sp>
      <p:grpSp>
        <p:nvGrpSpPr>
          <p:cNvPr id="19" name="Group 18"/>
          <p:cNvGrpSpPr/>
          <p:nvPr/>
        </p:nvGrpSpPr>
        <p:grpSpPr>
          <a:xfrm>
            <a:off x="987838" y="1690688"/>
            <a:ext cx="1428750" cy="2466700"/>
            <a:chOff x="9077325" y="2452962"/>
            <a:chExt cx="1428750" cy="2466700"/>
          </a:xfrm>
        </p:grpSpPr>
        <p:pic>
          <p:nvPicPr>
            <p:cNvPr id="20" name="Picture 19"/>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27352"/>
            <a:stretch/>
          </p:blipFill>
          <p:spPr>
            <a:xfrm>
              <a:off x="9077325" y="2452962"/>
              <a:ext cx="1428750" cy="1037949"/>
            </a:xfrm>
            <a:prstGeom prst="rect">
              <a:avLst/>
            </a:prstGeom>
          </p:spPr>
        </p:pic>
        <p:pic>
          <p:nvPicPr>
            <p:cNvPr id="21" name="Picture 20"/>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77325" y="3490912"/>
              <a:ext cx="1428750" cy="1428750"/>
            </a:xfrm>
            <a:prstGeom prst="rect">
              <a:avLst/>
            </a:prstGeom>
          </p:spPr>
        </p:pic>
      </p:grpSp>
    </p:spTree>
    <p:extLst>
      <p:ext uri="{BB962C8B-B14F-4D97-AF65-F5344CB8AC3E}">
        <p14:creationId xmlns:p14="http://schemas.microsoft.com/office/powerpoint/2010/main" val="372221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chemeClr val="bg1"/>
                </a:solidFill>
              </a:rPr>
              <a:t>Kaip užtikrinti skaidrumą užsienio rinkose?</a:t>
            </a:r>
          </a:p>
        </p:txBody>
      </p:sp>
      <p:sp>
        <p:nvSpPr>
          <p:cNvPr id="3" name="Content Placeholder 2"/>
          <p:cNvSpPr>
            <a:spLocks noGrp="1"/>
          </p:cNvSpPr>
          <p:nvPr>
            <p:ph idx="1"/>
          </p:nvPr>
        </p:nvSpPr>
        <p:spPr>
          <a:xfrm>
            <a:off x="2946400" y="1809749"/>
            <a:ext cx="8610600" cy="2965451"/>
          </a:xfrm>
        </p:spPr>
        <p:txBody>
          <a:bodyPr>
            <a:normAutofit/>
          </a:bodyPr>
          <a:lstStyle/>
          <a:p>
            <a:pPr marL="0" indent="0" algn="just">
              <a:buNone/>
            </a:pPr>
            <a:r>
              <a:rPr lang="lt-LT" b="1" dirty="0">
                <a:solidFill>
                  <a:schemeClr val="bg1"/>
                </a:solidFill>
              </a:rPr>
              <a:t>5) Įsitraukimas į vietos verslo asociacijų veiklą ir kolektyvinio veikimo iniciatyvas</a:t>
            </a:r>
          </a:p>
          <a:p>
            <a:pPr marL="0" indent="0">
              <a:buNone/>
            </a:pPr>
            <a:endParaRPr lang="lt-LT" dirty="0">
              <a:solidFill>
                <a:schemeClr val="bg1"/>
              </a:solidFill>
            </a:endParaRPr>
          </a:p>
          <a:p>
            <a:pPr marL="0" indent="0">
              <a:buNone/>
            </a:pPr>
            <a:r>
              <a:rPr lang="lt-LT" dirty="0">
                <a:solidFill>
                  <a:srgbClr val="92D050"/>
                </a:solidFill>
              </a:rPr>
              <a:t>https://baselgovernance.org/b20-collective-action-hub/initiatives-database</a:t>
            </a:r>
          </a:p>
          <a:p>
            <a:pPr marL="0" indent="0">
              <a:buNone/>
            </a:pPr>
            <a:endParaRPr lang="lt-LT" dirty="0">
              <a:solidFill>
                <a:schemeClr val="bg1"/>
              </a:solidFill>
            </a:endParaRPr>
          </a:p>
          <a:p>
            <a:pPr marL="0" indent="0">
              <a:buNone/>
            </a:pPr>
            <a:endParaRPr lang="lt-LT" dirty="0">
              <a:solidFill>
                <a:schemeClr val="bg1"/>
              </a:solidFill>
            </a:endParaRPr>
          </a:p>
          <a:p>
            <a:pPr marL="0" indent="0">
              <a:buNone/>
            </a:pPr>
            <a:endParaRPr lang="lt-LT" sz="2800" dirty="0">
              <a:solidFill>
                <a:schemeClr val="bg1"/>
              </a:solidFill>
            </a:endParaRPr>
          </a:p>
        </p:txBody>
      </p:sp>
      <p:grpSp>
        <p:nvGrpSpPr>
          <p:cNvPr id="7" name="Group 6"/>
          <p:cNvGrpSpPr/>
          <p:nvPr/>
        </p:nvGrpSpPr>
        <p:grpSpPr>
          <a:xfrm>
            <a:off x="987838" y="1690688"/>
            <a:ext cx="1428750" cy="2466700"/>
            <a:chOff x="9077325" y="2452962"/>
            <a:chExt cx="1428750" cy="2466700"/>
          </a:xfrm>
        </p:grpSpPr>
        <p:pic>
          <p:nvPicPr>
            <p:cNvPr id="8" name="Picture 7"/>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27352"/>
            <a:stretch/>
          </p:blipFill>
          <p:spPr>
            <a:xfrm>
              <a:off x="9077325" y="2452962"/>
              <a:ext cx="1428750" cy="1037949"/>
            </a:xfrm>
            <a:prstGeom prst="rect">
              <a:avLst/>
            </a:prstGeom>
          </p:spPr>
        </p:pic>
        <p:pic>
          <p:nvPicPr>
            <p:cNvPr id="9" name="Picture 8"/>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77325" y="3490912"/>
              <a:ext cx="1428750" cy="1428750"/>
            </a:xfrm>
            <a:prstGeom prst="rect">
              <a:avLst/>
            </a:prstGeom>
          </p:spPr>
        </p:pic>
      </p:grpSp>
    </p:spTree>
    <p:extLst>
      <p:ext uri="{BB962C8B-B14F-4D97-AF65-F5344CB8AC3E}">
        <p14:creationId xmlns:p14="http://schemas.microsoft.com/office/powerpoint/2010/main" val="181321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6754" r="2703" b="11587"/>
          <a:stretch/>
        </p:blipFill>
        <p:spPr>
          <a:xfrm rot="16200000">
            <a:off x="6033058" y="-434183"/>
            <a:ext cx="6858000" cy="7726366"/>
          </a:xfrm>
          <a:prstGeom prst="rect">
            <a:avLst/>
          </a:prstGeom>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16283" r="88095">
                        <a14:foregroundMark x1="78034" y1="40783" x2="78034" y2="40783"/>
                        <a14:foregroundMark x1="25883" y1="18894" x2="25883" y2="18894"/>
                        <a14:foregroundMark x1="20200" y1="34908" x2="20200" y2="34908"/>
                        <a14:foregroundMark x1="22504" y1="26382" x2="22504" y2="26382"/>
                        <a14:foregroundMark x1="24654" y1="21083" x2="24654" y2="21083"/>
                        <a14:foregroundMark x1="82488" y1="57143" x2="82488" y2="57143"/>
                        <a14:foregroundMark x1="74117" y1="17857" x2="74117" y2="17857"/>
                        <a14:foregroundMark x1="77803" y1="20737" x2="77803" y2="20737"/>
                        <a14:foregroundMark x1="80338" y1="30415" x2="80492" y2="31221"/>
                        <a14:foregroundMark x1="81951" y1="44816" x2="81951" y2="44816"/>
                        <a14:foregroundMark x1="82642" y1="52304" x2="82642" y2="52304"/>
                        <a14:foregroundMark x1="81951" y1="41129" x2="81951" y2="41129"/>
                        <a14:foregroundMark x1="82104" y1="36060" x2="82104" y2="36060"/>
                        <a14:foregroundMark x1="19508" y1="42166" x2="19508" y2="42166"/>
                        <a14:foregroundMark x1="21045" y1="32028" x2="21045" y2="32028"/>
                        <a14:foregroundMark x1="82488" y1="49654" x2="82488" y2="49654"/>
                        <a14:foregroundMark x1="79416" y1="26382" x2="79416" y2="26382"/>
                        <a14:foregroundMark x1="82258" y1="47235" x2="82258" y2="47235"/>
                        <a14:foregroundMark x1="19662" y1="38710" x2="19662" y2="38710"/>
                        <a14:foregroundMark x1="21429" y1="29032" x2="21429" y2="29032"/>
                        <a14:backgroundMark x1="38479" y1="97465" x2="38479" y2="97465"/>
                        <a14:backgroundMark x1="41167" y1="98733" x2="41167" y2="98733"/>
                        <a14:backgroundMark x1="57911" y1="98963" x2="57911" y2="98963"/>
                        <a14:backgroundMark x1="36713" y1="95507" x2="36713" y2="95507"/>
                        <a14:backgroundMark x1="43318" y1="98848" x2="43318" y2="98848"/>
                        <a14:backgroundMark x1="45392" y1="98848" x2="45392" y2="98848"/>
                        <a14:backgroundMark x1="51920" y1="98848" x2="51920" y2="98848"/>
                      </a14:backgroundRemoval>
                    </a14:imgEffect>
                  </a14:imgLayer>
                </a14:imgProps>
              </a:ext>
              <a:ext uri="{28A0092B-C50C-407E-A947-70E740481C1C}">
                <a14:useLocalDpi xmlns:a14="http://schemas.microsoft.com/office/drawing/2010/main" val="0"/>
              </a:ext>
            </a:extLst>
          </a:blip>
          <a:srcRect l="12353" t="-801" r="11493" b="801"/>
          <a:stretch/>
        </p:blipFill>
        <p:spPr>
          <a:xfrm>
            <a:off x="542346" y="1316270"/>
            <a:ext cx="4610499" cy="4034956"/>
          </a:xfrm>
          <a:prstGeom prst="rect">
            <a:avLst/>
          </a:prstGeom>
        </p:spPr>
      </p:pic>
    </p:spTree>
    <p:extLst>
      <p:ext uri="{BB962C8B-B14F-4D97-AF65-F5344CB8AC3E}">
        <p14:creationId xmlns:p14="http://schemas.microsoft.com/office/powerpoint/2010/main" val="2786657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5483"/>
            <a:ext cx="12192000" cy="8406803"/>
          </a:xfrm>
        </p:spPr>
      </p:pic>
    </p:spTree>
    <p:extLst>
      <p:ext uri="{BB962C8B-B14F-4D97-AF65-F5344CB8AC3E}">
        <p14:creationId xmlns:p14="http://schemas.microsoft.com/office/powerpoint/2010/main" val="208013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34" y="2394040"/>
            <a:ext cx="4850766" cy="2275462"/>
          </a:xfrm>
        </p:spPr>
        <p:txBody>
          <a:bodyPr/>
          <a:lstStyle/>
          <a:p>
            <a:r>
              <a:rPr lang="lt-LT" dirty="0">
                <a:solidFill>
                  <a:schemeClr val="bg1"/>
                </a:solidFill>
              </a:rPr>
              <a:t>Vienija skaidriai ir atsakingai veikiantį verslą</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3034" y="76200"/>
            <a:ext cx="4355466" cy="2241640"/>
          </a:xfrm>
        </p:spPr>
      </p:pic>
      <p:grpSp>
        <p:nvGrpSpPr>
          <p:cNvPr id="17" name="Group 16"/>
          <p:cNvGrpSpPr/>
          <p:nvPr/>
        </p:nvGrpSpPr>
        <p:grpSpPr>
          <a:xfrm>
            <a:off x="5388768" y="63500"/>
            <a:ext cx="6417471" cy="6738794"/>
            <a:chOff x="5388768" y="63500"/>
            <a:chExt cx="6417471" cy="6738794"/>
          </a:xfrm>
        </p:grpSpPr>
        <p:pic>
          <p:nvPicPr>
            <p:cNvPr id="8" name="Picture 7"/>
            <p:cNvPicPr>
              <a:picLocks noChangeAspect="1"/>
            </p:cNvPicPr>
            <p:nvPr/>
          </p:nvPicPr>
          <p:blipFill rotWithShape="1">
            <a:blip r:embed="rId4"/>
            <a:srcRect l="1850" t="16852" r="2278" b="6481"/>
            <a:stretch/>
          </p:blipFill>
          <p:spPr>
            <a:xfrm>
              <a:off x="5388768" y="63500"/>
              <a:ext cx="6412707" cy="2884556"/>
            </a:xfrm>
            <a:prstGeom prst="rect">
              <a:avLst/>
            </a:prstGeom>
          </p:spPr>
        </p:pic>
        <p:pic>
          <p:nvPicPr>
            <p:cNvPr id="9" name="Picture 8"/>
            <p:cNvPicPr>
              <a:picLocks noChangeAspect="1"/>
            </p:cNvPicPr>
            <p:nvPr/>
          </p:nvPicPr>
          <p:blipFill rotWithShape="1">
            <a:blip r:embed="rId5"/>
            <a:srcRect l="1910" t="18518" r="2387" b="4074"/>
            <a:stretch/>
          </p:blipFill>
          <p:spPr>
            <a:xfrm>
              <a:off x="5391151" y="2917103"/>
              <a:ext cx="6415088" cy="2918632"/>
            </a:xfrm>
            <a:prstGeom prst="rect">
              <a:avLst/>
            </a:prstGeom>
          </p:spPr>
        </p:pic>
        <p:pic>
          <p:nvPicPr>
            <p:cNvPr id="10" name="Picture 9"/>
            <p:cNvPicPr>
              <a:picLocks noChangeAspect="1"/>
            </p:cNvPicPr>
            <p:nvPr/>
          </p:nvPicPr>
          <p:blipFill rotWithShape="1">
            <a:blip r:embed="rId6"/>
            <a:srcRect l="1947" t="57778" r="2378" b="15556"/>
            <a:stretch/>
          </p:blipFill>
          <p:spPr>
            <a:xfrm>
              <a:off x="5393531" y="5796897"/>
              <a:ext cx="6412707" cy="100539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0606" y="4877386"/>
              <a:ext cx="931069" cy="465535"/>
            </a:xfrm>
            <a:prstGeom prst="rect">
              <a:avLst/>
            </a:prstGeom>
          </p:spPr>
        </p:pic>
      </p:grpSp>
    </p:spTree>
    <p:extLst>
      <p:ext uri="{BB962C8B-B14F-4D97-AF65-F5344CB8AC3E}">
        <p14:creationId xmlns:p14="http://schemas.microsoft.com/office/powerpoint/2010/main" val="376919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334301"/>
            <a:ext cx="6934200" cy="1325563"/>
          </a:xfrm>
        </p:spPr>
        <p:txBody>
          <a:bodyPr/>
          <a:lstStyle/>
          <a:p>
            <a:r>
              <a:rPr lang="lt-LT" dirty="0">
                <a:solidFill>
                  <a:schemeClr val="bg1"/>
                </a:solidFill>
              </a:rPr>
              <a:t>PROGRESAS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6543690"/>
              </p:ext>
            </p:extLst>
          </p:nvPr>
        </p:nvGraphicFramePr>
        <p:xfrm>
          <a:off x="838200" y="2115872"/>
          <a:ext cx="10515600" cy="222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168540"/>
            <a:ext cx="3339466" cy="1718732"/>
          </a:xfrm>
          <a:prstGeom prst="rect">
            <a:avLst/>
          </a:prstGeom>
        </p:spPr>
      </p:pic>
      <p:sp>
        <p:nvSpPr>
          <p:cNvPr id="5" name="TextBox 4"/>
          <p:cNvSpPr txBox="1"/>
          <p:nvPr/>
        </p:nvSpPr>
        <p:spPr>
          <a:xfrm>
            <a:off x="8412480" y="6342724"/>
            <a:ext cx="3203100" cy="369332"/>
          </a:xfrm>
          <a:prstGeom prst="rect">
            <a:avLst/>
          </a:prstGeom>
          <a:noFill/>
        </p:spPr>
        <p:txBody>
          <a:bodyPr wrap="square" rtlCol="0">
            <a:spAutoFit/>
          </a:bodyPr>
          <a:lstStyle/>
          <a:p>
            <a:r>
              <a:rPr lang="lt-LT" dirty="0">
                <a:solidFill>
                  <a:schemeClr val="bg1"/>
                </a:solidFill>
              </a:rPr>
              <a:t>http://skaidrumas.lt/imones</a:t>
            </a:r>
          </a:p>
        </p:txBody>
      </p:sp>
    </p:spTree>
    <p:extLst>
      <p:ext uri="{BB962C8B-B14F-4D97-AF65-F5344CB8AC3E}">
        <p14:creationId xmlns:p14="http://schemas.microsoft.com/office/powerpoint/2010/main" val="111188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34421279"/>
              </p:ext>
            </p:extLst>
          </p:nvPr>
        </p:nvGraphicFramePr>
        <p:xfrm>
          <a:off x="8724900" y="13228"/>
          <a:ext cx="2933700" cy="1935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40423869"/>
              </p:ext>
            </p:extLst>
          </p:nvPr>
        </p:nvGraphicFramePr>
        <p:xfrm>
          <a:off x="1098550" y="2260600"/>
          <a:ext cx="10560050" cy="408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Content Placeholder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8200" y="168540"/>
            <a:ext cx="3339466" cy="1718732"/>
          </a:xfrm>
          <a:prstGeom prst="rect">
            <a:avLst/>
          </a:prstGeom>
        </p:spPr>
      </p:pic>
    </p:spTree>
    <p:extLst>
      <p:ext uri="{BB962C8B-B14F-4D97-AF65-F5344CB8AC3E}">
        <p14:creationId xmlns:p14="http://schemas.microsoft.com/office/powerpoint/2010/main" val="425409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724900" y="13228"/>
          <a:ext cx="2933700" cy="1935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803716240"/>
              </p:ext>
            </p:extLst>
          </p:nvPr>
        </p:nvGraphicFramePr>
        <p:xfrm>
          <a:off x="1098550" y="2260600"/>
          <a:ext cx="10560050" cy="408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Content Placeholder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8200" y="168540"/>
            <a:ext cx="3339466" cy="1718732"/>
          </a:xfrm>
          <a:prstGeom prst="rect">
            <a:avLst/>
          </a:prstGeom>
        </p:spPr>
      </p:pic>
    </p:spTree>
    <p:extLst>
      <p:ext uri="{BB962C8B-B14F-4D97-AF65-F5344CB8AC3E}">
        <p14:creationId xmlns:p14="http://schemas.microsoft.com/office/powerpoint/2010/main" val="276185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724900" y="13228"/>
          <a:ext cx="2933700" cy="1935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295578340"/>
              </p:ext>
            </p:extLst>
          </p:nvPr>
        </p:nvGraphicFramePr>
        <p:xfrm>
          <a:off x="1098550" y="2260600"/>
          <a:ext cx="10560050" cy="408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Content Placeholder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8200" y="168540"/>
            <a:ext cx="3339466" cy="1718732"/>
          </a:xfrm>
          <a:prstGeom prst="rect">
            <a:avLst/>
          </a:prstGeom>
        </p:spPr>
      </p:pic>
    </p:spTree>
    <p:extLst>
      <p:ext uri="{BB962C8B-B14F-4D97-AF65-F5344CB8AC3E}">
        <p14:creationId xmlns:p14="http://schemas.microsoft.com/office/powerpoint/2010/main" val="63470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32174288"/>
              </p:ext>
            </p:extLst>
          </p:nvPr>
        </p:nvGraphicFramePr>
        <p:xfrm>
          <a:off x="8680450" y="191028"/>
          <a:ext cx="3003550" cy="1993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614364122"/>
              </p:ext>
            </p:extLst>
          </p:nvPr>
        </p:nvGraphicFramePr>
        <p:xfrm>
          <a:off x="288291" y="2933700"/>
          <a:ext cx="7778750" cy="1816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Content Placeholder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8200" y="168540"/>
            <a:ext cx="3339466" cy="1718732"/>
          </a:xfrm>
          <a:prstGeom prst="rect">
            <a:avLst/>
          </a:prstGeom>
        </p:spPr>
      </p:pic>
    </p:spTree>
    <p:extLst>
      <p:ext uri="{BB962C8B-B14F-4D97-AF65-F5344CB8AC3E}">
        <p14:creationId xmlns:p14="http://schemas.microsoft.com/office/powerpoint/2010/main" val="111023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60191376"/>
              </p:ext>
            </p:extLst>
          </p:nvPr>
        </p:nvGraphicFramePr>
        <p:xfrm>
          <a:off x="8680450" y="191028"/>
          <a:ext cx="3003550" cy="1993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37261907"/>
              </p:ext>
            </p:extLst>
          </p:nvPr>
        </p:nvGraphicFramePr>
        <p:xfrm>
          <a:off x="656591" y="2946400"/>
          <a:ext cx="11027409" cy="1816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Content Placeholder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8200" y="168540"/>
            <a:ext cx="3339466" cy="1718732"/>
          </a:xfrm>
          <a:prstGeom prst="rect">
            <a:avLst/>
          </a:prstGeom>
        </p:spPr>
      </p:pic>
    </p:spTree>
    <p:extLst>
      <p:ext uri="{BB962C8B-B14F-4D97-AF65-F5344CB8AC3E}">
        <p14:creationId xmlns:p14="http://schemas.microsoft.com/office/powerpoint/2010/main" val="348086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449F686BE1185340B691CEAFF8C6DE6E" ma:contentTypeVersion="13" ma:contentTypeDescription="Kurkite naują dokumentą." ma:contentTypeScope="" ma:versionID="ff5cc93896f65c925072d698688143ba">
  <xsd:schema xmlns:xsd="http://www.w3.org/2001/XMLSchema" xmlns:xs="http://www.w3.org/2001/XMLSchema" xmlns:p="http://schemas.microsoft.com/office/2006/metadata/properties" xmlns:ns2="0873b371-1623-4ce9-b8b0-fe32d2eb2a9e" xmlns:ns3="6da85bf0-a5de-43b3-9570-acd576348e9a" targetNamespace="http://schemas.microsoft.com/office/2006/metadata/properties" ma:root="true" ma:fieldsID="928f2b0fd1e82a08d2b74023e328108e" ns2:_="" ns3:_="">
    <xsd:import namespace="0873b371-1623-4ce9-b8b0-fe32d2eb2a9e"/>
    <xsd:import namespace="6da85bf0-a5de-43b3-9570-acd576348e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73b371-1623-4ce9-b8b0-fe32d2eb2a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a85bf0-a5de-43b3-9570-acd576348e9a" elementFormDefault="qualified">
    <xsd:import namespace="http://schemas.microsoft.com/office/2006/documentManagement/types"/>
    <xsd:import namespace="http://schemas.microsoft.com/office/infopath/2007/PartnerControls"/>
    <xsd:element name="SharedWithUsers" ma:index="13"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52F751-0F35-417F-94B7-C57858653271}">
  <ds:schemaRefs>
    <ds:schemaRef ds:uri="http://schemas.microsoft.com/sharepoint/v3/contenttype/forms"/>
  </ds:schemaRefs>
</ds:datastoreItem>
</file>

<file path=customXml/itemProps2.xml><?xml version="1.0" encoding="utf-8"?>
<ds:datastoreItem xmlns:ds="http://schemas.openxmlformats.org/officeDocument/2006/customXml" ds:itemID="{94BC6C0D-E763-47D7-890F-AE56E8BB64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73b371-1623-4ce9-b8b0-fe32d2eb2a9e"/>
    <ds:schemaRef ds:uri="6da85bf0-a5de-43b3-9570-acd576348e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0A7C10-4027-4180-8D62-36BD24FEA858}">
  <ds:schemaRefs>
    <ds:schemaRef ds:uri="http://schemas.microsoft.com/office/2006/metadata/properties"/>
    <ds:schemaRef ds:uri="6da85bf0-a5de-43b3-9570-acd576348e9a"/>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873b371-1623-4ce9-b8b0-fe32d2eb2a9e"/>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543</TotalTime>
  <Words>873</Words>
  <Application>Microsoft Office PowerPoint</Application>
  <PresentationFormat>Widescreen</PresentationFormat>
  <Paragraphs>120</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ĮMONIŲ VEIKLOS SKAIDRUMAS  UŽSIENIO RINKOSE</vt:lpstr>
      <vt:lpstr>PowerPoint Presentation</vt:lpstr>
      <vt:lpstr>Vienija skaidriai ir atsakingai veikiantį verslą</vt:lpstr>
      <vt:lpstr>PROGRESAS</vt:lpstr>
      <vt:lpstr>PowerPoint Presentation</vt:lpstr>
      <vt:lpstr>PowerPoint Presentation</vt:lpstr>
      <vt:lpstr>PowerPoint Presentation</vt:lpstr>
      <vt:lpstr>PowerPoint Presentation</vt:lpstr>
      <vt:lpstr>PowerPoint Presentation</vt:lpstr>
      <vt:lpstr>Kaip užtikrinti skaidrumą užsienio rinkose?</vt:lpstr>
      <vt:lpstr>Kaip užtikrinti skaidrumą užsienio rinkose?</vt:lpstr>
      <vt:lpstr>Kaip užtikrinti skaidrumą užsienio rinkose?</vt:lpstr>
      <vt:lpstr>Korupcijos eksporto pavyzdžiai 2020 m. </vt:lpstr>
      <vt:lpstr>Korupcijos eksporto pavyzdžiai 2020 m. </vt:lpstr>
      <vt:lpstr>Korupcijos eksporto pavyzdžiai 2020 m. </vt:lpstr>
      <vt:lpstr>Kaip užtikrinti skaidrumą užsienio rinkose?</vt:lpstr>
      <vt:lpstr>Kaip užtikrinti skaidrumą užsienio rinkose?</vt:lpstr>
      <vt:lpstr>Kaip užtikrinti skaidrumą užsienio rinkose?</vt:lpstr>
      <vt:lpstr>Kaip užtikrinti skaidrumą užsienio rinkose?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Ieva</dc:creator>
  <cp:lastModifiedBy>Linas Zasimavičius</cp:lastModifiedBy>
  <cp:revision>32</cp:revision>
  <dcterms:created xsi:type="dcterms:W3CDTF">2021-10-26T08:31:32Z</dcterms:created>
  <dcterms:modified xsi:type="dcterms:W3CDTF">2021-10-28T04:43:29Z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0x010100449F686BE1185340B691CEAFF8C6DE6E</vt:lpwstr>
  </property>
</Properties>
</file>