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12"/>
  </p:notesMasterIdLst>
  <p:handoutMasterIdLst>
    <p:handoutMasterId r:id="rId13"/>
  </p:handoutMasterIdLst>
  <p:sldIdLst>
    <p:sldId id="259" r:id="rId5"/>
    <p:sldId id="258" r:id="rId6"/>
    <p:sldId id="265" r:id="rId7"/>
    <p:sldId id="299" r:id="rId8"/>
    <p:sldId id="269" r:id="rId9"/>
    <p:sldId id="302" r:id="rId10"/>
    <p:sldId id="266" r:id="rId11"/>
  </p:sldIdLst>
  <p:sldSz cx="12192000" cy="6858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</p:embeddedFontLst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227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270" y="102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3134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" Type="http://schemas.openxmlformats.org/officeDocument/2006/relationships/customXml" Target="../customXml/item2.xml"/><Relationship Id="rId16" Type="http://schemas.openxmlformats.org/officeDocument/2006/relationships/font" Target="fonts/font3.fntdata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font" Target="fonts/font2.fntdata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1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552843804753942E-2"/>
          <c:y val="0.1319792989061867"/>
          <c:w val="0.89652955012760915"/>
          <c:h val="0.7132926019235077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Lapas1!$B$1</c:f>
              <c:strCache>
                <c:ptCount val="1"/>
                <c:pt idx="0">
                  <c:v>2019 m.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Lapas1!$A$2:$A$3</c:f>
              <c:strCache>
                <c:ptCount val="2"/>
                <c:pt idx="0">
                  <c:v>Patikrinta asmenų</c:v>
                </c:pt>
                <c:pt idx="1">
                  <c:v>Gauta neigiama informacija</c:v>
                </c:pt>
              </c:strCache>
            </c:strRef>
          </c:cat>
          <c:val>
            <c:numRef>
              <c:f>Lapas1!$B$2:$B$3</c:f>
              <c:numCache>
                <c:formatCode>General</c:formatCode>
                <c:ptCount val="2"/>
                <c:pt idx="0">
                  <c:v>37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3CE-44C0-BF03-A434B80B01CD}"/>
            </c:ext>
          </c:extLst>
        </c:ser>
        <c:ser>
          <c:idx val="1"/>
          <c:order val="1"/>
          <c:tx>
            <c:strRef>
              <c:f>Lapas1!$C$1</c:f>
              <c:strCache>
                <c:ptCount val="1"/>
                <c:pt idx="0">
                  <c:v>2020 m.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Lapas1!$A$2:$A$3</c:f>
              <c:strCache>
                <c:ptCount val="2"/>
                <c:pt idx="0">
                  <c:v>Patikrinta asmenų</c:v>
                </c:pt>
                <c:pt idx="1">
                  <c:v>Gauta neigiama informacija</c:v>
                </c:pt>
              </c:strCache>
            </c:strRef>
          </c:cat>
          <c:val>
            <c:numRef>
              <c:f>Lapas1!$C$2:$C$3</c:f>
              <c:numCache>
                <c:formatCode>General</c:formatCode>
                <c:ptCount val="2"/>
                <c:pt idx="0">
                  <c:v>49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3CE-44C0-BF03-A434B80B01CD}"/>
            </c:ext>
          </c:extLst>
        </c:ser>
        <c:ser>
          <c:idx val="2"/>
          <c:order val="2"/>
          <c:tx>
            <c:strRef>
              <c:f>Lapas1!$D$1</c:f>
              <c:strCache>
                <c:ptCount val="1"/>
                <c:pt idx="0">
                  <c:v>2021 m.I-III Q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Lapas1!$A$2:$A$3</c:f>
              <c:strCache>
                <c:ptCount val="2"/>
                <c:pt idx="0">
                  <c:v>Patikrinta asmenų</c:v>
                </c:pt>
                <c:pt idx="1">
                  <c:v>Gauta neigiama informacija</c:v>
                </c:pt>
              </c:strCache>
            </c:strRef>
          </c:cat>
          <c:val>
            <c:numRef>
              <c:f>Lapas1!$D$2:$D$3</c:f>
              <c:numCache>
                <c:formatCode>General</c:formatCode>
                <c:ptCount val="2"/>
                <c:pt idx="0">
                  <c:v>19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3CE-44C0-BF03-A434B80B01C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457379080"/>
        <c:axId val="1457379408"/>
      </c:barChart>
      <c:catAx>
        <c:axId val="1457379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lt-LT"/>
          </a:p>
        </c:txPr>
        <c:crossAx val="1457379408"/>
        <c:crosses val="autoZero"/>
        <c:auto val="1"/>
        <c:lblAlgn val="ctr"/>
        <c:lblOffset val="100"/>
        <c:noMultiLvlLbl val="0"/>
      </c:catAx>
      <c:valAx>
        <c:axId val="14573794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4573790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lt-L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BD260E-1C4E-42DF-AB09-EEAE026D7D4A}" type="datetimeFigureOut">
              <a:rPr lang="lt-LT" smtClean="0"/>
              <a:t>2021.11.11</a:t>
            </a:fld>
            <a:endParaRPr lang="lt-L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8767EF-E87F-42E4-8411-CFAE2D167420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6005043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B65AD4-A6DB-4F3B-96B3-8A812E944A94}" type="datetimeFigureOut">
              <a:rPr lang="lt-LT" smtClean="0"/>
              <a:t>2021.11.11</a:t>
            </a:fld>
            <a:endParaRPr lang="lt-L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t-L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09A51C-3396-436C-AEE7-A34A5D99D94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669424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38443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625474" y="798513"/>
            <a:ext cx="8223251" cy="696912"/>
          </a:xfrm>
        </p:spPr>
        <p:txBody>
          <a:bodyPr>
            <a:noAutofit/>
          </a:bodyPr>
          <a:lstStyle>
            <a:lvl1pPr marL="0" indent="0">
              <a:buNone/>
              <a:defRPr sz="3500" b="1" baseline="0">
                <a:solidFill>
                  <a:schemeClr val="tx1"/>
                </a:solidFill>
                <a:latin typeface="+mj-lt"/>
                <a:ea typeface="Euclid Circular A Medium" panose="020B0604000000000000" pitchFamily="34" charset="0"/>
              </a:defRPr>
            </a:lvl1pPr>
          </a:lstStyle>
          <a:p>
            <a:pPr lvl="0"/>
            <a:r>
              <a:rPr lang="lt-LT" dirty="0"/>
              <a:t>Skaidrės tema, temos pavadinimas</a:t>
            </a:r>
          </a:p>
        </p:txBody>
      </p:sp>
      <p:sp>
        <p:nvSpPr>
          <p:cNvPr id="7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625474" y="2270125"/>
            <a:ext cx="3541411" cy="450850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buNone/>
              <a:defRPr sz="18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lt-LT" dirty="0"/>
              <a:t>Trumpoji paragrafo antraštė</a:t>
            </a:r>
          </a:p>
        </p:txBody>
      </p:sp>
      <p:sp>
        <p:nvSpPr>
          <p:cNvPr id="8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6111874" y="2270125"/>
            <a:ext cx="3541411" cy="450850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buNone/>
              <a:defRPr sz="18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lt-LT" dirty="0"/>
              <a:t>Trumpoji paragrafo antraštė</a:t>
            </a:r>
          </a:p>
        </p:txBody>
      </p:sp>
      <p:sp>
        <p:nvSpPr>
          <p:cNvPr id="13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601276" y="3643132"/>
            <a:ext cx="4608377" cy="2514600"/>
          </a:xfrm>
        </p:spPr>
        <p:txBody>
          <a:bodyPr>
            <a:noAutofit/>
          </a:bodyPr>
          <a:lstStyle>
            <a:lvl1pPr marL="285750" indent="-285750">
              <a:lnSpc>
                <a:spcPts val="1800"/>
              </a:lnSpc>
              <a:buFont typeface="Arial" panose="020B0604020202020204" pitchFamily="34" charset="0"/>
              <a:buChar char="•"/>
              <a:defRPr sz="14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sit</a:t>
            </a:r>
            <a:r>
              <a:rPr lang="lt-LT" dirty="0"/>
              <a:t> </a:t>
            </a:r>
            <a:r>
              <a:rPr lang="lt-LT" dirty="0" err="1"/>
              <a:t>amet</a:t>
            </a:r>
            <a:r>
              <a:rPr lang="lt-LT" dirty="0"/>
              <a:t>, </a:t>
            </a:r>
            <a:r>
              <a:rPr lang="lt-LT" dirty="0" err="1"/>
              <a:t>consectetuer</a:t>
            </a:r>
            <a:r>
              <a:rPr lang="lt-LT" dirty="0"/>
              <a:t> </a:t>
            </a:r>
            <a:r>
              <a:rPr lang="lt-LT" dirty="0" err="1"/>
              <a:t>adipiscing</a:t>
            </a:r>
            <a:r>
              <a:rPr lang="lt-LT" dirty="0"/>
              <a:t>. </a:t>
            </a:r>
          </a:p>
          <a:p>
            <a:pPr lvl="0"/>
            <a:r>
              <a:rPr lang="lt-LT" dirty="0" err="1"/>
              <a:t>Elit</a:t>
            </a:r>
            <a:r>
              <a:rPr lang="lt-LT" dirty="0"/>
              <a:t>, </a:t>
            </a:r>
            <a:r>
              <a:rPr lang="lt-LT" dirty="0" err="1"/>
              <a:t>sed</a:t>
            </a:r>
            <a:r>
              <a:rPr lang="lt-LT" dirty="0"/>
              <a:t> </a:t>
            </a:r>
            <a:r>
              <a:rPr lang="lt-LT" dirty="0" err="1"/>
              <a:t>diam</a:t>
            </a:r>
            <a:r>
              <a:rPr lang="lt-LT" dirty="0"/>
              <a:t> </a:t>
            </a:r>
            <a:r>
              <a:rPr lang="lt-LT" dirty="0" err="1"/>
              <a:t>nonummy</a:t>
            </a:r>
            <a:r>
              <a:rPr lang="lt-LT" dirty="0"/>
              <a:t> </a:t>
            </a:r>
            <a:r>
              <a:rPr lang="lt-LT" dirty="0" err="1"/>
              <a:t>nibh</a:t>
            </a:r>
            <a:r>
              <a:rPr lang="lt-LT" dirty="0"/>
              <a:t> </a:t>
            </a:r>
            <a:r>
              <a:rPr lang="lt-LT" dirty="0" err="1"/>
              <a:t>euismod</a:t>
            </a:r>
            <a:r>
              <a:rPr lang="lt-LT" dirty="0"/>
              <a:t> </a:t>
            </a:r>
            <a:r>
              <a:rPr lang="lt-LT" dirty="0" err="1"/>
              <a:t>tincidunt</a:t>
            </a:r>
            <a:r>
              <a:rPr lang="lt-LT" dirty="0"/>
              <a:t> </a:t>
            </a:r>
            <a:r>
              <a:rPr lang="lt-LT" dirty="0" err="1"/>
              <a:t>ut</a:t>
            </a:r>
            <a:r>
              <a:rPr lang="lt-LT" dirty="0"/>
              <a:t>. </a:t>
            </a:r>
          </a:p>
          <a:p>
            <a:pPr lvl="0"/>
            <a:r>
              <a:rPr lang="lt-LT" dirty="0" err="1"/>
              <a:t>Laoreet</a:t>
            </a:r>
            <a:r>
              <a:rPr lang="lt-LT" dirty="0"/>
              <a:t> </a:t>
            </a:r>
            <a:r>
              <a:rPr lang="lt-LT" dirty="0" err="1"/>
              <a:t>dolore</a:t>
            </a:r>
            <a:r>
              <a:rPr lang="lt-LT" dirty="0"/>
              <a:t> </a:t>
            </a:r>
            <a:r>
              <a:rPr lang="lt-LT" dirty="0" err="1"/>
              <a:t>magna</a:t>
            </a:r>
            <a:r>
              <a:rPr lang="lt-LT" dirty="0"/>
              <a:t> </a:t>
            </a:r>
            <a:r>
              <a:rPr lang="lt-LT" dirty="0" err="1"/>
              <a:t>aliquam</a:t>
            </a:r>
            <a:r>
              <a:rPr lang="lt-LT" dirty="0"/>
              <a:t> </a:t>
            </a:r>
            <a:r>
              <a:rPr lang="lt-LT" dirty="0" err="1"/>
              <a:t>erat</a:t>
            </a:r>
            <a:r>
              <a:rPr lang="lt-LT" dirty="0"/>
              <a:t> </a:t>
            </a:r>
            <a:r>
              <a:rPr lang="lt-LT" dirty="0" err="1"/>
              <a:t>volutpat</a:t>
            </a:r>
            <a:r>
              <a:rPr lang="lt-LT" dirty="0"/>
              <a:t>. </a:t>
            </a:r>
            <a:r>
              <a:rPr lang="lt-LT" dirty="0" err="1"/>
              <a:t>Ut</a:t>
            </a:r>
            <a:r>
              <a:rPr lang="lt-LT" dirty="0"/>
              <a:t> </a:t>
            </a:r>
            <a:r>
              <a:rPr lang="lt-LT" dirty="0" err="1"/>
              <a:t>wisi</a:t>
            </a:r>
            <a:r>
              <a:rPr lang="lt-LT" dirty="0"/>
              <a:t>. </a:t>
            </a:r>
          </a:p>
          <a:p>
            <a:pPr lvl="0"/>
            <a:r>
              <a:rPr lang="lt-LT" dirty="0" err="1"/>
              <a:t>Enim</a:t>
            </a:r>
            <a:r>
              <a:rPr lang="lt-LT" dirty="0"/>
              <a:t> </a:t>
            </a:r>
            <a:r>
              <a:rPr lang="lt-LT" dirty="0" err="1"/>
              <a:t>ad</a:t>
            </a:r>
            <a:r>
              <a:rPr lang="lt-LT" dirty="0"/>
              <a:t> minim </a:t>
            </a:r>
            <a:r>
              <a:rPr lang="lt-LT" dirty="0" err="1"/>
              <a:t>veniam</a:t>
            </a:r>
            <a:r>
              <a:rPr lang="lt-LT" dirty="0"/>
              <a:t>, </a:t>
            </a:r>
            <a:r>
              <a:rPr lang="lt-LT" dirty="0" err="1"/>
              <a:t>quis</a:t>
            </a:r>
            <a:r>
              <a:rPr lang="lt-LT" dirty="0"/>
              <a:t> </a:t>
            </a:r>
            <a:r>
              <a:rPr lang="lt-LT" dirty="0" err="1"/>
              <a:t>nostrud</a:t>
            </a:r>
            <a:r>
              <a:rPr lang="lt-LT" dirty="0"/>
              <a:t> </a:t>
            </a:r>
            <a:r>
              <a:rPr lang="lt-LT" dirty="0" err="1"/>
              <a:t>exerci</a:t>
            </a:r>
            <a:r>
              <a:rPr lang="lt-LT" dirty="0"/>
              <a:t> </a:t>
            </a:r>
            <a:r>
              <a:rPr lang="lt-LT" dirty="0" err="1"/>
              <a:t>tation</a:t>
            </a:r>
            <a:r>
              <a:rPr lang="lt-LT" dirty="0"/>
              <a:t>. </a:t>
            </a:r>
          </a:p>
          <a:p>
            <a:pPr lvl="0"/>
            <a:r>
              <a:rPr lang="lt-LT" dirty="0" err="1"/>
              <a:t>Elit</a:t>
            </a:r>
            <a:r>
              <a:rPr lang="lt-LT" dirty="0"/>
              <a:t>, </a:t>
            </a:r>
            <a:r>
              <a:rPr lang="lt-LT" dirty="0" err="1"/>
              <a:t>sed</a:t>
            </a:r>
            <a:r>
              <a:rPr lang="lt-LT" dirty="0"/>
              <a:t> </a:t>
            </a:r>
            <a:r>
              <a:rPr lang="lt-LT" dirty="0" err="1"/>
              <a:t>diam</a:t>
            </a:r>
            <a:r>
              <a:rPr lang="lt-LT" dirty="0"/>
              <a:t> </a:t>
            </a:r>
            <a:r>
              <a:rPr lang="lt-LT" dirty="0" err="1"/>
              <a:t>nonummy</a:t>
            </a:r>
            <a:r>
              <a:rPr lang="lt-LT" dirty="0"/>
              <a:t> </a:t>
            </a:r>
            <a:r>
              <a:rPr lang="lt-LT" dirty="0" err="1"/>
              <a:t>nibh</a:t>
            </a:r>
            <a:r>
              <a:rPr lang="lt-LT" dirty="0"/>
              <a:t> </a:t>
            </a:r>
            <a:r>
              <a:rPr lang="lt-LT" dirty="0" err="1"/>
              <a:t>euismod</a:t>
            </a:r>
            <a:r>
              <a:rPr lang="lt-LT" dirty="0"/>
              <a:t> </a:t>
            </a:r>
            <a:r>
              <a:rPr lang="lt-LT" dirty="0" err="1"/>
              <a:t>tincidunt</a:t>
            </a:r>
            <a:r>
              <a:rPr lang="lt-LT" dirty="0"/>
              <a:t> </a:t>
            </a:r>
            <a:r>
              <a:rPr lang="lt-LT" dirty="0" err="1"/>
              <a:t>ut</a:t>
            </a:r>
            <a:r>
              <a:rPr lang="lt-LT" dirty="0"/>
              <a:t>. </a:t>
            </a:r>
          </a:p>
          <a:p>
            <a:pPr lvl="0"/>
            <a:r>
              <a:rPr lang="lt-LT" dirty="0" err="1"/>
              <a:t>Laoreet</a:t>
            </a:r>
            <a:r>
              <a:rPr lang="lt-LT" dirty="0"/>
              <a:t> </a:t>
            </a:r>
            <a:r>
              <a:rPr lang="lt-LT" dirty="0" err="1"/>
              <a:t>dolore</a:t>
            </a:r>
            <a:r>
              <a:rPr lang="lt-LT" dirty="0"/>
              <a:t> </a:t>
            </a:r>
            <a:r>
              <a:rPr lang="lt-LT" dirty="0" err="1"/>
              <a:t>magna</a:t>
            </a:r>
            <a:r>
              <a:rPr lang="lt-LT" dirty="0"/>
              <a:t> </a:t>
            </a:r>
            <a:r>
              <a:rPr lang="lt-LT" dirty="0" err="1"/>
              <a:t>aliquam</a:t>
            </a:r>
            <a:r>
              <a:rPr lang="lt-LT" dirty="0"/>
              <a:t> </a:t>
            </a:r>
            <a:r>
              <a:rPr lang="lt-LT" dirty="0" err="1"/>
              <a:t>erat</a:t>
            </a:r>
            <a:r>
              <a:rPr lang="lt-LT" dirty="0"/>
              <a:t> </a:t>
            </a:r>
            <a:r>
              <a:rPr lang="lt-LT" dirty="0" err="1"/>
              <a:t>volutpat</a:t>
            </a:r>
            <a:r>
              <a:rPr lang="lt-LT" dirty="0"/>
              <a:t>. </a:t>
            </a:r>
            <a:r>
              <a:rPr lang="lt-LT" dirty="0" err="1"/>
              <a:t>Ut</a:t>
            </a:r>
            <a:r>
              <a:rPr lang="lt-LT" dirty="0"/>
              <a:t> </a:t>
            </a:r>
            <a:r>
              <a:rPr lang="lt-LT" dirty="0" err="1"/>
              <a:t>wisi</a:t>
            </a:r>
            <a:r>
              <a:rPr lang="lt-LT" dirty="0"/>
              <a:t>. </a:t>
            </a:r>
          </a:p>
          <a:p>
            <a:pPr lvl="0"/>
            <a:endParaRPr lang="lt-LT" dirty="0"/>
          </a:p>
          <a:p>
            <a:pPr lvl="0"/>
            <a:endParaRPr lang="lt-LT" dirty="0"/>
          </a:p>
        </p:txBody>
      </p:sp>
      <p:sp>
        <p:nvSpPr>
          <p:cNvPr id="9" name="Text Placeholder 20"/>
          <p:cNvSpPr>
            <a:spLocks noGrp="1"/>
          </p:cNvSpPr>
          <p:nvPr>
            <p:ph type="body" sz="quarter" idx="17" hasCustomPrompt="1"/>
          </p:nvPr>
        </p:nvSpPr>
        <p:spPr>
          <a:xfrm>
            <a:off x="6111874" y="3643132"/>
            <a:ext cx="4608377" cy="2514600"/>
          </a:xfrm>
        </p:spPr>
        <p:txBody>
          <a:bodyPr>
            <a:noAutofit/>
          </a:bodyPr>
          <a:lstStyle>
            <a:lvl1pPr marL="285750" indent="-285750">
              <a:lnSpc>
                <a:spcPts val="1800"/>
              </a:lnSpc>
              <a:buFont typeface="Arial" panose="020B0604020202020204" pitchFamily="34" charset="0"/>
              <a:buChar char="•"/>
              <a:defRPr sz="14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sit</a:t>
            </a:r>
            <a:r>
              <a:rPr lang="lt-LT" dirty="0"/>
              <a:t> </a:t>
            </a:r>
            <a:r>
              <a:rPr lang="lt-LT" dirty="0" err="1"/>
              <a:t>amet</a:t>
            </a:r>
            <a:r>
              <a:rPr lang="lt-LT" dirty="0"/>
              <a:t>, </a:t>
            </a:r>
            <a:r>
              <a:rPr lang="lt-LT" dirty="0" err="1"/>
              <a:t>consectetuer</a:t>
            </a:r>
            <a:r>
              <a:rPr lang="lt-LT" dirty="0"/>
              <a:t> </a:t>
            </a:r>
            <a:r>
              <a:rPr lang="lt-LT" dirty="0" err="1"/>
              <a:t>adipiscing</a:t>
            </a:r>
            <a:r>
              <a:rPr lang="lt-LT" dirty="0"/>
              <a:t>. </a:t>
            </a:r>
          </a:p>
          <a:p>
            <a:pPr lvl="0"/>
            <a:r>
              <a:rPr lang="lt-LT" dirty="0" err="1"/>
              <a:t>Elit</a:t>
            </a:r>
            <a:r>
              <a:rPr lang="lt-LT" dirty="0"/>
              <a:t>, </a:t>
            </a:r>
            <a:r>
              <a:rPr lang="lt-LT" dirty="0" err="1"/>
              <a:t>sed</a:t>
            </a:r>
            <a:r>
              <a:rPr lang="lt-LT" dirty="0"/>
              <a:t> </a:t>
            </a:r>
            <a:r>
              <a:rPr lang="lt-LT" dirty="0" err="1"/>
              <a:t>diam</a:t>
            </a:r>
            <a:r>
              <a:rPr lang="lt-LT" dirty="0"/>
              <a:t> </a:t>
            </a:r>
            <a:r>
              <a:rPr lang="lt-LT" dirty="0" err="1"/>
              <a:t>nonummy</a:t>
            </a:r>
            <a:r>
              <a:rPr lang="lt-LT" dirty="0"/>
              <a:t> </a:t>
            </a:r>
            <a:r>
              <a:rPr lang="lt-LT" dirty="0" err="1"/>
              <a:t>nibh</a:t>
            </a:r>
            <a:r>
              <a:rPr lang="lt-LT" dirty="0"/>
              <a:t> </a:t>
            </a:r>
            <a:r>
              <a:rPr lang="lt-LT" dirty="0" err="1"/>
              <a:t>euismod</a:t>
            </a:r>
            <a:r>
              <a:rPr lang="lt-LT" dirty="0"/>
              <a:t> </a:t>
            </a:r>
            <a:r>
              <a:rPr lang="lt-LT" dirty="0" err="1"/>
              <a:t>tincidunt</a:t>
            </a:r>
            <a:r>
              <a:rPr lang="lt-LT" dirty="0"/>
              <a:t> </a:t>
            </a:r>
            <a:r>
              <a:rPr lang="lt-LT" dirty="0" err="1"/>
              <a:t>ut</a:t>
            </a:r>
            <a:r>
              <a:rPr lang="lt-LT" dirty="0"/>
              <a:t>. </a:t>
            </a:r>
          </a:p>
          <a:p>
            <a:pPr lvl="0"/>
            <a:r>
              <a:rPr lang="lt-LT" dirty="0" err="1"/>
              <a:t>Laoreet</a:t>
            </a:r>
            <a:r>
              <a:rPr lang="lt-LT" dirty="0"/>
              <a:t> </a:t>
            </a:r>
            <a:r>
              <a:rPr lang="lt-LT" dirty="0" err="1"/>
              <a:t>dolore</a:t>
            </a:r>
            <a:r>
              <a:rPr lang="lt-LT" dirty="0"/>
              <a:t> </a:t>
            </a:r>
            <a:r>
              <a:rPr lang="lt-LT" dirty="0" err="1"/>
              <a:t>magna</a:t>
            </a:r>
            <a:r>
              <a:rPr lang="lt-LT" dirty="0"/>
              <a:t> </a:t>
            </a:r>
            <a:r>
              <a:rPr lang="lt-LT" dirty="0" err="1"/>
              <a:t>aliquam</a:t>
            </a:r>
            <a:r>
              <a:rPr lang="lt-LT" dirty="0"/>
              <a:t> </a:t>
            </a:r>
            <a:r>
              <a:rPr lang="lt-LT" dirty="0" err="1"/>
              <a:t>erat</a:t>
            </a:r>
            <a:r>
              <a:rPr lang="lt-LT" dirty="0"/>
              <a:t> </a:t>
            </a:r>
            <a:r>
              <a:rPr lang="lt-LT" dirty="0" err="1"/>
              <a:t>volutpat</a:t>
            </a:r>
            <a:r>
              <a:rPr lang="lt-LT" dirty="0"/>
              <a:t>. </a:t>
            </a:r>
            <a:r>
              <a:rPr lang="lt-LT" dirty="0" err="1"/>
              <a:t>Ut</a:t>
            </a:r>
            <a:r>
              <a:rPr lang="lt-LT" dirty="0"/>
              <a:t> </a:t>
            </a:r>
            <a:r>
              <a:rPr lang="lt-LT" dirty="0" err="1"/>
              <a:t>wisi</a:t>
            </a:r>
            <a:r>
              <a:rPr lang="lt-LT" dirty="0"/>
              <a:t>. </a:t>
            </a:r>
          </a:p>
          <a:p>
            <a:pPr lvl="0"/>
            <a:r>
              <a:rPr lang="lt-LT" dirty="0" err="1"/>
              <a:t>Enim</a:t>
            </a:r>
            <a:r>
              <a:rPr lang="lt-LT" dirty="0"/>
              <a:t> </a:t>
            </a:r>
            <a:r>
              <a:rPr lang="lt-LT" dirty="0" err="1"/>
              <a:t>ad</a:t>
            </a:r>
            <a:r>
              <a:rPr lang="lt-LT" dirty="0"/>
              <a:t> minim </a:t>
            </a:r>
            <a:r>
              <a:rPr lang="lt-LT" dirty="0" err="1"/>
              <a:t>veniam</a:t>
            </a:r>
            <a:r>
              <a:rPr lang="lt-LT" dirty="0"/>
              <a:t>, </a:t>
            </a:r>
            <a:r>
              <a:rPr lang="lt-LT" dirty="0" err="1"/>
              <a:t>quis</a:t>
            </a:r>
            <a:r>
              <a:rPr lang="lt-LT" dirty="0"/>
              <a:t> </a:t>
            </a:r>
            <a:r>
              <a:rPr lang="lt-LT" dirty="0" err="1"/>
              <a:t>nostrud</a:t>
            </a:r>
            <a:r>
              <a:rPr lang="lt-LT" dirty="0"/>
              <a:t> </a:t>
            </a:r>
            <a:r>
              <a:rPr lang="lt-LT" dirty="0" err="1"/>
              <a:t>exerci</a:t>
            </a:r>
            <a:r>
              <a:rPr lang="lt-LT" dirty="0"/>
              <a:t> </a:t>
            </a:r>
            <a:r>
              <a:rPr lang="lt-LT" dirty="0" err="1"/>
              <a:t>tation</a:t>
            </a:r>
            <a:r>
              <a:rPr lang="lt-LT" dirty="0"/>
              <a:t>. </a:t>
            </a:r>
          </a:p>
          <a:p>
            <a:pPr lvl="0"/>
            <a:r>
              <a:rPr lang="lt-LT" dirty="0" err="1"/>
              <a:t>Elit</a:t>
            </a:r>
            <a:r>
              <a:rPr lang="lt-LT" dirty="0"/>
              <a:t>, </a:t>
            </a:r>
            <a:r>
              <a:rPr lang="lt-LT" dirty="0" err="1"/>
              <a:t>sed</a:t>
            </a:r>
            <a:r>
              <a:rPr lang="lt-LT" dirty="0"/>
              <a:t> </a:t>
            </a:r>
            <a:r>
              <a:rPr lang="lt-LT" dirty="0" err="1"/>
              <a:t>diam</a:t>
            </a:r>
            <a:r>
              <a:rPr lang="lt-LT" dirty="0"/>
              <a:t> </a:t>
            </a:r>
            <a:r>
              <a:rPr lang="lt-LT" dirty="0" err="1"/>
              <a:t>nonummy</a:t>
            </a:r>
            <a:r>
              <a:rPr lang="lt-LT" dirty="0"/>
              <a:t> </a:t>
            </a:r>
            <a:r>
              <a:rPr lang="lt-LT" dirty="0" err="1"/>
              <a:t>nibh</a:t>
            </a:r>
            <a:r>
              <a:rPr lang="lt-LT" dirty="0"/>
              <a:t> </a:t>
            </a:r>
            <a:r>
              <a:rPr lang="lt-LT" dirty="0" err="1"/>
              <a:t>euismod</a:t>
            </a:r>
            <a:r>
              <a:rPr lang="lt-LT" dirty="0"/>
              <a:t> </a:t>
            </a:r>
            <a:r>
              <a:rPr lang="lt-LT" dirty="0" err="1"/>
              <a:t>tincidunt</a:t>
            </a:r>
            <a:r>
              <a:rPr lang="lt-LT" dirty="0"/>
              <a:t> </a:t>
            </a:r>
            <a:r>
              <a:rPr lang="lt-LT" dirty="0" err="1"/>
              <a:t>ut</a:t>
            </a:r>
            <a:r>
              <a:rPr lang="lt-LT" dirty="0"/>
              <a:t>. </a:t>
            </a:r>
          </a:p>
          <a:p>
            <a:pPr lvl="0"/>
            <a:r>
              <a:rPr lang="lt-LT" dirty="0" err="1"/>
              <a:t>Laoreet</a:t>
            </a:r>
            <a:r>
              <a:rPr lang="lt-LT" dirty="0"/>
              <a:t> </a:t>
            </a:r>
            <a:r>
              <a:rPr lang="lt-LT" dirty="0" err="1"/>
              <a:t>dolore</a:t>
            </a:r>
            <a:r>
              <a:rPr lang="lt-LT" dirty="0"/>
              <a:t> </a:t>
            </a:r>
            <a:r>
              <a:rPr lang="lt-LT" dirty="0" err="1"/>
              <a:t>magna</a:t>
            </a:r>
            <a:r>
              <a:rPr lang="lt-LT" dirty="0"/>
              <a:t> </a:t>
            </a:r>
            <a:r>
              <a:rPr lang="lt-LT" dirty="0" err="1"/>
              <a:t>aliquam</a:t>
            </a:r>
            <a:r>
              <a:rPr lang="lt-LT" dirty="0"/>
              <a:t> </a:t>
            </a:r>
            <a:r>
              <a:rPr lang="lt-LT" dirty="0" err="1"/>
              <a:t>erat</a:t>
            </a:r>
            <a:r>
              <a:rPr lang="lt-LT" dirty="0"/>
              <a:t> </a:t>
            </a:r>
            <a:r>
              <a:rPr lang="lt-LT" dirty="0" err="1"/>
              <a:t>volutpat</a:t>
            </a:r>
            <a:r>
              <a:rPr lang="lt-LT" dirty="0"/>
              <a:t>. </a:t>
            </a:r>
            <a:r>
              <a:rPr lang="lt-LT" dirty="0" err="1"/>
              <a:t>Ut</a:t>
            </a:r>
            <a:r>
              <a:rPr lang="lt-LT" dirty="0"/>
              <a:t> </a:t>
            </a:r>
            <a:r>
              <a:rPr lang="lt-LT" dirty="0" err="1"/>
              <a:t>wisi</a:t>
            </a:r>
            <a:r>
              <a:rPr lang="lt-LT" dirty="0"/>
              <a:t>. </a:t>
            </a:r>
          </a:p>
          <a:p>
            <a:pPr lvl="0"/>
            <a:endParaRPr lang="lt-LT" dirty="0"/>
          </a:p>
          <a:p>
            <a:pPr lvl="0"/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646223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625474" y="798513"/>
            <a:ext cx="4421087" cy="1377950"/>
          </a:xfrm>
        </p:spPr>
        <p:txBody>
          <a:bodyPr>
            <a:noAutofit/>
          </a:bodyPr>
          <a:lstStyle>
            <a:lvl1pPr marL="0" indent="0">
              <a:buNone/>
              <a:defRPr sz="3500" b="1" baseline="0">
                <a:solidFill>
                  <a:schemeClr val="tx1"/>
                </a:solidFill>
                <a:latin typeface="+mj-lt"/>
                <a:ea typeface="Euclid Circular A Medium" panose="020B0604000000000000" pitchFamily="34" charset="0"/>
              </a:defRPr>
            </a:lvl1pPr>
          </a:lstStyle>
          <a:p>
            <a:pPr lvl="0"/>
            <a:r>
              <a:rPr lang="lt-LT"/>
              <a:t>Skaidrės tema,</a:t>
            </a:r>
          </a:p>
          <a:p>
            <a:pPr lvl="0"/>
            <a:r>
              <a:rPr lang="lt-LT"/>
              <a:t>temos pavadinimas</a:t>
            </a:r>
            <a:endParaRPr lang="lt-LT" dirty="0"/>
          </a:p>
        </p:txBody>
      </p:sp>
      <p:sp>
        <p:nvSpPr>
          <p:cNvPr id="7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625474" y="3203575"/>
            <a:ext cx="3541411" cy="450850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buNone/>
              <a:defRPr sz="18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lt-LT" dirty="0"/>
              <a:t>Trumpoji paragrafo antraštė</a:t>
            </a:r>
          </a:p>
        </p:txBody>
      </p:sp>
      <p:sp>
        <p:nvSpPr>
          <p:cNvPr id="9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625473" y="4160134"/>
            <a:ext cx="10046386" cy="1997598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sit</a:t>
            </a:r>
            <a:r>
              <a:rPr lang="lt-LT" dirty="0"/>
              <a:t> </a:t>
            </a:r>
            <a:r>
              <a:rPr lang="lt-LT" dirty="0" err="1"/>
              <a:t>amet</a:t>
            </a:r>
            <a:r>
              <a:rPr lang="lt-LT" dirty="0"/>
              <a:t>, </a:t>
            </a:r>
            <a:r>
              <a:rPr lang="lt-LT" dirty="0" err="1"/>
              <a:t>consectetuer</a:t>
            </a:r>
            <a:r>
              <a:rPr lang="lt-LT" dirty="0"/>
              <a:t> </a:t>
            </a:r>
            <a:r>
              <a:rPr lang="lt-LT" dirty="0" err="1"/>
              <a:t>adipiscing</a:t>
            </a:r>
            <a:r>
              <a:rPr lang="lt-LT" dirty="0"/>
              <a:t> </a:t>
            </a:r>
            <a:r>
              <a:rPr lang="lt-LT" dirty="0" err="1"/>
              <a:t>elit</a:t>
            </a:r>
            <a:r>
              <a:rPr lang="lt-LT" dirty="0"/>
              <a:t>, </a:t>
            </a:r>
            <a:r>
              <a:rPr lang="lt-LT" dirty="0" err="1"/>
              <a:t>sed</a:t>
            </a:r>
            <a:r>
              <a:rPr lang="lt-LT" dirty="0"/>
              <a:t> </a:t>
            </a:r>
            <a:r>
              <a:rPr lang="lt-LT" dirty="0" err="1"/>
              <a:t>diam</a:t>
            </a:r>
            <a:r>
              <a:rPr lang="lt-LT" dirty="0"/>
              <a:t> </a:t>
            </a:r>
            <a:r>
              <a:rPr lang="lt-LT" dirty="0" err="1"/>
              <a:t>nonummy</a:t>
            </a:r>
            <a:r>
              <a:rPr lang="lt-LT" dirty="0"/>
              <a:t> </a:t>
            </a:r>
            <a:r>
              <a:rPr lang="lt-LT" dirty="0" err="1"/>
              <a:t>nibh</a:t>
            </a:r>
            <a:r>
              <a:rPr lang="lt-LT" dirty="0"/>
              <a:t> </a:t>
            </a:r>
            <a:r>
              <a:rPr lang="lt-LT" dirty="0" err="1"/>
              <a:t>euismod</a:t>
            </a:r>
            <a:r>
              <a:rPr lang="lt-LT" dirty="0"/>
              <a:t> </a:t>
            </a:r>
            <a:r>
              <a:rPr lang="lt-LT" dirty="0" err="1"/>
              <a:t>tincidunt</a:t>
            </a:r>
            <a:r>
              <a:rPr lang="lt-LT" dirty="0"/>
              <a:t> </a:t>
            </a:r>
            <a:r>
              <a:rPr lang="lt-LT" dirty="0" err="1"/>
              <a:t>ut</a:t>
            </a:r>
            <a:r>
              <a:rPr lang="lt-LT" dirty="0"/>
              <a:t> </a:t>
            </a:r>
            <a:r>
              <a:rPr lang="lt-LT" dirty="0" err="1"/>
              <a:t>laoreet</a:t>
            </a:r>
            <a:r>
              <a:rPr lang="lt-LT" dirty="0"/>
              <a:t> </a:t>
            </a:r>
            <a:r>
              <a:rPr lang="lt-LT" dirty="0" err="1"/>
              <a:t>dolore</a:t>
            </a:r>
            <a:r>
              <a:rPr lang="lt-LT" dirty="0"/>
              <a:t> </a:t>
            </a:r>
            <a:r>
              <a:rPr lang="lt-LT" dirty="0" err="1"/>
              <a:t>magna</a:t>
            </a:r>
            <a:r>
              <a:rPr lang="lt-LT" dirty="0"/>
              <a:t> </a:t>
            </a:r>
            <a:r>
              <a:rPr lang="lt-LT" dirty="0" err="1"/>
              <a:t>aliquam</a:t>
            </a:r>
            <a:r>
              <a:rPr lang="lt-LT" dirty="0"/>
              <a:t> </a:t>
            </a:r>
            <a:r>
              <a:rPr lang="lt-LT" dirty="0" err="1"/>
              <a:t>erat</a:t>
            </a:r>
            <a:r>
              <a:rPr lang="lt-LT" dirty="0"/>
              <a:t> </a:t>
            </a:r>
            <a:r>
              <a:rPr lang="lt-LT" dirty="0" err="1"/>
              <a:t>volutpat</a:t>
            </a:r>
            <a:r>
              <a:rPr lang="lt-LT" dirty="0"/>
              <a:t>. </a:t>
            </a:r>
            <a:r>
              <a:rPr lang="lt-LT" dirty="0" err="1"/>
              <a:t>Ut</a:t>
            </a:r>
            <a:r>
              <a:rPr lang="lt-LT" dirty="0"/>
              <a:t> </a:t>
            </a:r>
            <a:r>
              <a:rPr lang="lt-LT" dirty="0" err="1"/>
              <a:t>wisi</a:t>
            </a:r>
            <a:r>
              <a:rPr lang="lt-LT" dirty="0"/>
              <a:t> </a:t>
            </a:r>
            <a:r>
              <a:rPr lang="lt-LT" dirty="0" err="1"/>
              <a:t>enim</a:t>
            </a:r>
            <a:r>
              <a:rPr lang="lt-LT" dirty="0"/>
              <a:t> </a:t>
            </a:r>
            <a:r>
              <a:rPr lang="lt-LT" dirty="0" err="1"/>
              <a:t>ad</a:t>
            </a:r>
            <a:r>
              <a:rPr lang="lt-LT" dirty="0"/>
              <a:t> minim </a:t>
            </a:r>
            <a:r>
              <a:rPr lang="lt-LT" dirty="0" err="1"/>
              <a:t>veniam</a:t>
            </a:r>
            <a:r>
              <a:rPr lang="lt-LT" dirty="0"/>
              <a:t>, </a:t>
            </a:r>
            <a:r>
              <a:rPr lang="lt-LT" dirty="0" err="1"/>
              <a:t>quis</a:t>
            </a:r>
            <a:r>
              <a:rPr lang="lt-LT" dirty="0"/>
              <a:t> </a:t>
            </a:r>
            <a:r>
              <a:rPr lang="lt-LT" dirty="0" err="1"/>
              <a:t>nostrud</a:t>
            </a:r>
            <a:r>
              <a:rPr lang="lt-LT" dirty="0"/>
              <a:t> </a:t>
            </a:r>
            <a:r>
              <a:rPr lang="lt-LT" dirty="0" err="1"/>
              <a:t>exerci</a:t>
            </a:r>
            <a:r>
              <a:rPr lang="lt-LT" dirty="0"/>
              <a:t> </a:t>
            </a:r>
            <a:r>
              <a:rPr lang="lt-LT" dirty="0" err="1"/>
              <a:t>tation</a:t>
            </a:r>
            <a:r>
              <a:rPr lang="lt-LT" dirty="0"/>
              <a:t> </a:t>
            </a:r>
            <a:r>
              <a:rPr lang="lt-LT" dirty="0" err="1"/>
              <a:t>ullamcorper</a:t>
            </a:r>
            <a:r>
              <a:rPr lang="lt-LT" dirty="0"/>
              <a:t> </a:t>
            </a:r>
            <a:r>
              <a:rPr lang="lt-LT" dirty="0" err="1"/>
              <a:t>suscipit</a:t>
            </a:r>
            <a:r>
              <a:rPr lang="lt-LT" dirty="0"/>
              <a:t> </a:t>
            </a:r>
            <a:r>
              <a:rPr lang="lt-LT" dirty="0" err="1"/>
              <a:t>lobortis</a:t>
            </a:r>
            <a:r>
              <a:rPr lang="lt-LT" dirty="0"/>
              <a:t> </a:t>
            </a:r>
            <a:r>
              <a:rPr lang="lt-LT" dirty="0" err="1"/>
              <a:t>nisl</a:t>
            </a:r>
            <a:r>
              <a:rPr lang="lt-LT" dirty="0"/>
              <a:t> </a:t>
            </a:r>
            <a:r>
              <a:rPr lang="lt-LT" dirty="0" err="1"/>
              <a:t>ut</a:t>
            </a:r>
            <a:r>
              <a:rPr lang="lt-LT" dirty="0"/>
              <a:t>. </a:t>
            </a:r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sit</a:t>
            </a:r>
            <a:r>
              <a:rPr lang="lt-LT" dirty="0"/>
              <a:t> </a:t>
            </a:r>
            <a:r>
              <a:rPr lang="lt-LT" dirty="0" err="1"/>
              <a:t>amet</a:t>
            </a:r>
            <a:r>
              <a:rPr lang="lt-LT" dirty="0"/>
              <a:t>, </a:t>
            </a:r>
            <a:r>
              <a:rPr lang="lt-LT" dirty="0" err="1"/>
              <a:t>consectetuer</a:t>
            </a:r>
            <a:r>
              <a:rPr lang="lt-LT" dirty="0"/>
              <a:t> </a:t>
            </a:r>
            <a:r>
              <a:rPr lang="lt-LT" dirty="0" err="1"/>
              <a:t>adipiscing</a:t>
            </a:r>
            <a:r>
              <a:rPr lang="lt-LT" dirty="0"/>
              <a:t> </a:t>
            </a:r>
            <a:r>
              <a:rPr lang="lt-LT" dirty="0" err="1"/>
              <a:t>elit</a:t>
            </a:r>
            <a:r>
              <a:rPr lang="lt-LT" dirty="0"/>
              <a:t>, </a:t>
            </a:r>
            <a:r>
              <a:rPr lang="lt-LT" dirty="0" err="1"/>
              <a:t>sed</a:t>
            </a:r>
            <a:r>
              <a:rPr lang="lt-LT" dirty="0"/>
              <a:t> </a:t>
            </a:r>
            <a:r>
              <a:rPr lang="lt-LT" dirty="0" err="1"/>
              <a:t>diam</a:t>
            </a:r>
            <a:r>
              <a:rPr lang="lt-LT" dirty="0"/>
              <a:t> </a:t>
            </a:r>
            <a:r>
              <a:rPr lang="lt-LT" dirty="0" err="1"/>
              <a:t>nonummy</a:t>
            </a:r>
            <a:r>
              <a:rPr lang="lt-LT" dirty="0"/>
              <a:t> </a:t>
            </a:r>
            <a:r>
              <a:rPr lang="lt-LT" dirty="0" err="1"/>
              <a:t>nibh</a:t>
            </a:r>
            <a:r>
              <a:rPr lang="lt-LT" dirty="0"/>
              <a:t> </a:t>
            </a:r>
            <a:r>
              <a:rPr lang="lt-LT" dirty="0" err="1"/>
              <a:t>euismod</a:t>
            </a:r>
            <a:r>
              <a:rPr lang="lt-LT" dirty="0"/>
              <a:t> </a:t>
            </a:r>
            <a:r>
              <a:rPr lang="lt-LT" dirty="0" err="1"/>
              <a:t>tincidunt</a:t>
            </a:r>
            <a:r>
              <a:rPr lang="lt-LT" dirty="0"/>
              <a:t> </a:t>
            </a:r>
            <a:r>
              <a:rPr lang="lt-LT" dirty="0" err="1"/>
              <a:t>ut</a:t>
            </a:r>
            <a:r>
              <a:rPr lang="lt-LT" dirty="0"/>
              <a:t> </a:t>
            </a:r>
            <a:r>
              <a:rPr lang="lt-LT" dirty="0" err="1"/>
              <a:t>laoreet</a:t>
            </a:r>
            <a:r>
              <a:rPr lang="lt-LT" dirty="0"/>
              <a:t> </a:t>
            </a:r>
            <a:r>
              <a:rPr lang="lt-LT" dirty="0" err="1"/>
              <a:t>dolore</a:t>
            </a:r>
            <a:r>
              <a:rPr lang="lt-LT" dirty="0"/>
              <a:t>. </a:t>
            </a:r>
            <a:r>
              <a:rPr lang="lt-LT" dirty="0" err="1"/>
              <a:t>Ut</a:t>
            </a:r>
            <a:r>
              <a:rPr lang="lt-LT" dirty="0"/>
              <a:t> </a:t>
            </a:r>
            <a:r>
              <a:rPr lang="lt-LT" dirty="0" err="1"/>
              <a:t>wisi</a:t>
            </a:r>
            <a:r>
              <a:rPr lang="lt-LT" dirty="0"/>
              <a:t> </a:t>
            </a:r>
            <a:r>
              <a:rPr lang="lt-LT" dirty="0" err="1"/>
              <a:t>enim</a:t>
            </a:r>
            <a:r>
              <a:rPr lang="lt-LT" dirty="0"/>
              <a:t> </a:t>
            </a:r>
            <a:r>
              <a:rPr lang="lt-LT" dirty="0" err="1"/>
              <a:t>ad</a:t>
            </a:r>
            <a:r>
              <a:rPr lang="lt-LT" dirty="0"/>
              <a:t> minim </a:t>
            </a:r>
            <a:r>
              <a:rPr lang="lt-LT" dirty="0" err="1"/>
              <a:t>veniam</a:t>
            </a:r>
            <a:r>
              <a:rPr lang="lt-LT" dirty="0"/>
              <a:t>, </a:t>
            </a:r>
            <a:r>
              <a:rPr lang="lt-LT" dirty="0" err="1"/>
              <a:t>quis</a:t>
            </a:r>
            <a:r>
              <a:rPr lang="lt-LT" dirty="0"/>
              <a:t> </a:t>
            </a:r>
            <a:r>
              <a:rPr lang="lt-LT" dirty="0" err="1"/>
              <a:t>nostrud</a:t>
            </a:r>
            <a:r>
              <a:rPr lang="lt-LT" dirty="0"/>
              <a:t> </a:t>
            </a:r>
            <a:r>
              <a:rPr lang="lt-LT" dirty="0" err="1"/>
              <a:t>exerci</a:t>
            </a:r>
            <a:r>
              <a:rPr lang="lt-LT" dirty="0"/>
              <a:t> </a:t>
            </a:r>
            <a:r>
              <a:rPr lang="lt-LT" dirty="0" err="1"/>
              <a:t>tation</a:t>
            </a:r>
            <a:r>
              <a:rPr lang="lt-LT" dirty="0"/>
              <a:t> </a:t>
            </a:r>
            <a:r>
              <a:rPr lang="lt-LT" dirty="0" err="1"/>
              <a:t>ullamcorper</a:t>
            </a:r>
            <a:r>
              <a:rPr lang="lt-LT" dirty="0"/>
              <a:t> </a:t>
            </a:r>
            <a:r>
              <a:rPr lang="lt-LT" dirty="0" err="1"/>
              <a:t>suscipit</a:t>
            </a:r>
            <a:r>
              <a:rPr lang="lt-LT" dirty="0"/>
              <a:t> </a:t>
            </a:r>
            <a:r>
              <a:rPr lang="lt-LT" dirty="0" err="1"/>
              <a:t>lobortis</a:t>
            </a:r>
            <a:r>
              <a:rPr lang="lt-LT" dirty="0"/>
              <a:t> </a:t>
            </a:r>
            <a:r>
              <a:rPr lang="lt-LT" dirty="0" err="1"/>
              <a:t>nisl</a:t>
            </a:r>
            <a:r>
              <a:rPr lang="lt-LT" dirty="0"/>
              <a:t> </a:t>
            </a:r>
            <a:r>
              <a:rPr lang="lt-LT" dirty="0" err="1"/>
              <a:t>ut</a:t>
            </a:r>
            <a:r>
              <a:rPr lang="lt-LT" dirty="0"/>
              <a:t>. </a:t>
            </a:r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sit</a:t>
            </a:r>
            <a:r>
              <a:rPr lang="lt-LT" dirty="0"/>
              <a:t> </a:t>
            </a:r>
            <a:r>
              <a:rPr lang="lt-LT" dirty="0" err="1"/>
              <a:t>amet</a:t>
            </a:r>
            <a:r>
              <a:rPr lang="lt-LT" dirty="0"/>
              <a:t>, </a:t>
            </a:r>
            <a:r>
              <a:rPr lang="lt-LT" dirty="0" err="1"/>
              <a:t>consectetuer</a:t>
            </a:r>
            <a:r>
              <a:rPr lang="lt-LT" dirty="0"/>
              <a:t> </a:t>
            </a:r>
            <a:r>
              <a:rPr lang="lt-LT" dirty="0" err="1"/>
              <a:t>adipiscing</a:t>
            </a:r>
            <a:r>
              <a:rPr lang="lt-LT" dirty="0"/>
              <a:t> </a:t>
            </a:r>
            <a:r>
              <a:rPr lang="lt-LT" dirty="0" err="1"/>
              <a:t>elit</a:t>
            </a:r>
            <a:r>
              <a:rPr lang="lt-LT" dirty="0"/>
              <a:t>, </a:t>
            </a:r>
            <a:r>
              <a:rPr lang="lt-LT" dirty="0" err="1"/>
              <a:t>sed</a:t>
            </a:r>
            <a:r>
              <a:rPr lang="lt-LT" dirty="0"/>
              <a:t> </a:t>
            </a:r>
            <a:r>
              <a:rPr lang="lt-LT" dirty="0" err="1"/>
              <a:t>diam</a:t>
            </a:r>
            <a:r>
              <a:rPr lang="lt-LT" dirty="0"/>
              <a:t> </a:t>
            </a:r>
            <a:r>
              <a:rPr lang="lt-LT" dirty="0" err="1"/>
              <a:t>nonummy</a:t>
            </a:r>
            <a:r>
              <a:rPr lang="lt-LT" dirty="0"/>
              <a:t> </a:t>
            </a:r>
            <a:r>
              <a:rPr lang="lt-LT" dirty="0" err="1"/>
              <a:t>nibh</a:t>
            </a:r>
            <a:r>
              <a:rPr lang="lt-LT" dirty="0"/>
              <a:t> </a:t>
            </a:r>
            <a:r>
              <a:rPr lang="lt-LT" dirty="0" err="1"/>
              <a:t>euismod</a:t>
            </a:r>
            <a:r>
              <a:rPr lang="lt-LT" dirty="0"/>
              <a:t> </a:t>
            </a:r>
            <a:r>
              <a:rPr lang="lt-LT" dirty="0" err="1"/>
              <a:t>tincidunt</a:t>
            </a:r>
            <a:r>
              <a:rPr lang="lt-LT" dirty="0"/>
              <a:t> </a:t>
            </a:r>
            <a:r>
              <a:rPr lang="lt-LT" dirty="0" err="1"/>
              <a:t>ut</a:t>
            </a:r>
            <a:r>
              <a:rPr lang="lt-LT" dirty="0"/>
              <a:t> </a:t>
            </a:r>
            <a:r>
              <a:rPr lang="lt-LT" dirty="0" err="1"/>
              <a:t>laoreet</a:t>
            </a:r>
            <a:r>
              <a:rPr lang="lt-LT" dirty="0"/>
              <a:t> </a:t>
            </a:r>
            <a:r>
              <a:rPr lang="lt-LT" dirty="0" err="1"/>
              <a:t>dolore</a:t>
            </a:r>
            <a:r>
              <a:rPr lang="lt-LT" dirty="0"/>
              <a:t>. </a:t>
            </a:r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sit</a:t>
            </a:r>
            <a:r>
              <a:rPr lang="lt-LT" dirty="0"/>
              <a:t> </a:t>
            </a:r>
            <a:r>
              <a:rPr lang="lt-LT" dirty="0" err="1"/>
              <a:t>amet</a:t>
            </a:r>
            <a:r>
              <a:rPr lang="lt-LT" dirty="0"/>
              <a:t>, </a:t>
            </a:r>
            <a:r>
              <a:rPr lang="lt-LT" dirty="0" err="1"/>
              <a:t>consectetuer</a:t>
            </a:r>
            <a:r>
              <a:rPr lang="lt-LT" dirty="0"/>
              <a:t> </a:t>
            </a:r>
            <a:r>
              <a:rPr lang="lt-LT" dirty="0" err="1"/>
              <a:t>ullamcorper</a:t>
            </a:r>
            <a:r>
              <a:rPr lang="lt-LT" dirty="0"/>
              <a:t> </a:t>
            </a:r>
            <a:r>
              <a:rPr lang="lt-LT" dirty="0" err="1"/>
              <a:t>suscipit</a:t>
            </a:r>
            <a:r>
              <a:rPr lang="lt-LT" dirty="0"/>
              <a:t> </a:t>
            </a:r>
            <a:r>
              <a:rPr lang="lt-LT" dirty="0" err="1"/>
              <a:t>lobortis</a:t>
            </a:r>
            <a:r>
              <a:rPr lang="lt-LT" dirty="0"/>
              <a:t> </a:t>
            </a:r>
            <a:r>
              <a:rPr lang="lt-LT" dirty="0" err="1"/>
              <a:t>nisl</a:t>
            </a:r>
            <a:r>
              <a:rPr lang="lt-LT" dirty="0"/>
              <a:t> </a:t>
            </a:r>
            <a:r>
              <a:rPr lang="lt-LT" dirty="0" err="1"/>
              <a:t>ut</a:t>
            </a:r>
            <a:r>
              <a:rPr lang="lt-LT" dirty="0"/>
              <a:t> </a:t>
            </a:r>
            <a:r>
              <a:rPr lang="lt-LT" dirty="0" err="1"/>
              <a:t>nibh</a:t>
            </a:r>
            <a:r>
              <a:rPr lang="lt-LT" dirty="0"/>
              <a:t> </a:t>
            </a:r>
            <a:r>
              <a:rPr lang="lt-LT" dirty="0" err="1"/>
              <a:t>adipiscing</a:t>
            </a:r>
            <a:r>
              <a:rPr lang="lt-LT" dirty="0"/>
              <a:t> </a:t>
            </a:r>
            <a:r>
              <a:rPr lang="lt-LT" dirty="0" err="1"/>
              <a:t>elit</a:t>
            </a:r>
            <a:r>
              <a:rPr lang="lt-LT" dirty="0"/>
              <a:t>, </a:t>
            </a:r>
            <a:r>
              <a:rPr lang="lt-LT" dirty="0" err="1"/>
              <a:t>sed</a:t>
            </a:r>
            <a:r>
              <a:rPr lang="lt-LT" dirty="0"/>
              <a:t> </a:t>
            </a:r>
            <a:r>
              <a:rPr lang="lt-LT" dirty="0" err="1"/>
              <a:t>diam</a:t>
            </a:r>
            <a:r>
              <a:rPr lang="lt-LT" dirty="0"/>
              <a:t> </a:t>
            </a:r>
            <a:r>
              <a:rPr lang="lt-LT" dirty="0" err="1"/>
              <a:t>nonummy</a:t>
            </a:r>
            <a:r>
              <a:rPr lang="lt-LT" dirty="0"/>
              <a:t> </a:t>
            </a:r>
            <a:r>
              <a:rPr lang="lt-LT" dirty="0" err="1"/>
              <a:t>magna</a:t>
            </a:r>
            <a:r>
              <a:rPr lang="lt-LT" dirty="0"/>
              <a:t> </a:t>
            </a:r>
            <a:r>
              <a:rPr lang="lt-LT" dirty="0" err="1"/>
              <a:t>aliquam</a:t>
            </a:r>
            <a:r>
              <a:rPr lang="lt-LT" dirty="0"/>
              <a:t> </a:t>
            </a:r>
            <a:r>
              <a:rPr lang="lt-LT" dirty="0" err="1"/>
              <a:t>erat</a:t>
            </a:r>
            <a:r>
              <a:rPr lang="lt-LT" dirty="0"/>
              <a:t> </a:t>
            </a:r>
            <a:r>
              <a:rPr lang="lt-LT" dirty="0" err="1"/>
              <a:t>volutpat</a:t>
            </a:r>
            <a:r>
              <a:rPr lang="lt-LT" dirty="0"/>
              <a:t>. </a:t>
            </a:r>
            <a:r>
              <a:rPr lang="lt-LT" dirty="0" err="1"/>
              <a:t>Ut</a:t>
            </a:r>
            <a:r>
              <a:rPr lang="lt-LT" dirty="0"/>
              <a:t> </a:t>
            </a:r>
            <a:r>
              <a:rPr lang="lt-LT" dirty="0" err="1"/>
              <a:t>wisi</a:t>
            </a:r>
            <a:r>
              <a:rPr lang="lt-LT" dirty="0"/>
              <a:t> </a:t>
            </a:r>
            <a:r>
              <a:rPr lang="lt-LT" dirty="0" err="1"/>
              <a:t>enim</a:t>
            </a:r>
            <a:r>
              <a:rPr lang="lt-LT" dirty="0"/>
              <a:t> </a:t>
            </a:r>
            <a:r>
              <a:rPr lang="lt-LT" dirty="0" err="1"/>
              <a:t>ad</a:t>
            </a:r>
            <a:r>
              <a:rPr lang="lt-LT" dirty="0"/>
              <a:t> minim </a:t>
            </a:r>
            <a:r>
              <a:rPr lang="lt-LT" dirty="0" err="1"/>
              <a:t>veniam</a:t>
            </a:r>
            <a:r>
              <a:rPr lang="lt-LT" dirty="0"/>
              <a:t>, </a:t>
            </a:r>
            <a:r>
              <a:rPr lang="lt-LT" dirty="0" err="1"/>
              <a:t>quis</a:t>
            </a:r>
            <a:r>
              <a:rPr lang="lt-LT" dirty="0"/>
              <a:t> </a:t>
            </a:r>
            <a:r>
              <a:rPr lang="lt-LT" dirty="0" err="1"/>
              <a:t>nostrud</a:t>
            </a:r>
            <a:r>
              <a:rPr lang="lt-LT" dirty="0"/>
              <a:t> </a:t>
            </a:r>
            <a:r>
              <a:rPr lang="lt-LT" dirty="0" err="1"/>
              <a:t>exerci</a:t>
            </a:r>
            <a:r>
              <a:rPr lang="lt-LT" dirty="0"/>
              <a:t> </a:t>
            </a:r>
            <a:r>
              <a:rPr lang="lt-LT" dirty="0" err="1"/>
              <a:t>tation</a:t>
            </a:r>
            <a:r>
              <a:rPr lang="lt-LT" dirty="0"/>
              <a:t> </a:t>
            </a:r>
            <a:r>
              <a:rPr lang="lt-LT" dirty="0" err="1"/>
              <a:t>ullamcorper</a:t>
            </a:r>
            <a:r>
              <a:rPr lang="lt-LT" dirty="0"/>
              <a:t> </a:t>
            </a:r>
            <a:r>
              <a:rPr lang="lt-LT" dirty="0" err="1"/>
              <a:t>suscipit</a:t>
            </a:r>
            <a:r>
              <a:rPr lang="lt-LT" dirty="0"/>
              <a:t> </a:t>
            </a:r>
            <a:r>
              <a:rPr lang="lt-LT" dirty="0" err="1"/>
              <a:t>lobortis</a:t>
            </a:r>
            <a:r>
              <a:rPr lang="lt-LT" dirty="0"/>
              <a:t> </a:t>
            </a:r>
            <a:r>
              <a:rPr lang="lt-LT" dirty="0" err="1"/>
              <a:t>nisl</a:t>
            </a:r>
            <a:r>
              <a:rPr lang="lt-LT" dirty="0"/>
              <a:t> </a:t>
            </a:r>
            <a:r>
              <a:rPr lang="lt-LT" dirty="0" err="1"/>
              <a:t>ut</a:t>
            </a:r>
            <a:r>
              <a:rPr lang="lt-LT" dirty="0"/>
              <a:t>. </a:t>
            </a:r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sit</a:t>
            </a:r>
            <a:r>
              <a:rPr lang="lt-LT" dirty="0"/>
              <a:t> </a:t>
            </a:r>
            <a:r>
              <a:rPr lang="lt-LT" dirty="0" err="1"/>
              <a:t>amet</a:t>
            </a:r>
            <a:r>
              <a:rPr lang="lt-LT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342564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625474" y="798513"/>
            <a:ext cx="4421087" cy="806767"/>
          </a:xfrm>
        </p:spPr>
        <p:txBody>
          <a:bodyPr>
            <a:noAutofit/>
          </a:bodyPr>
          <a:lstStyle>
            <a:lvl1pPr marL="0" indent="0">
              <a:buNone/>
              <a:defRPr sz="3500" b="1" baseline="0">
                <a:solidFill>
                  <a:schemeClr val="tx1"/>
                </a:solidFill>
                <a:latin typeface="+mj-lt"/>
                <a:ea typeface="Euclid Circular A Medium" panose="020B0604000000000000" pitchFamily="34" charset="0"/>
              </a:defRPr>
            </a:lvl1pPr>
          </a:lstStyle>
          <a:p>
            <a:pPr lvl="0"/>
            <a:r>
              <a:rPr lang="lt-LT" dirty="0"/>
              <a:t>Įmonės raida</a:t>
            </a:r>
          </a:p>
        </p:txBody>
      </p:sp>
      <p:sp>
        <p:nvSpPr>
          <p:cNvPr id="7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823595" y="2284095"/>
            <a:ext cx="2925446" cy="450850"/>
          </a:xfrm>
        </p:spPr>
        <p:txBody>
          <a:bodyPr anchor="ctr">
            <a:norm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dirty="0"/>
              <a:t>1859 – </a:t>
            </a:r>
            <a:r>
              <a:rPr lang="lt-LT" dirty="0" err="1"/>
              <a:t>ieji</a:t>
            </a:r>
            <a:r>
              <a:rPr lang="lt-LT" dirty="0"/>
              <a:t> metai</a:t>
            </a:r>
          </a:p>
        </p:txBody>
      </p:sp>
      <p:sp>
        <p:nvSpPr>
          <p:cNvPr id="8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6344772" y="2292350"/>
            <a:ext cx="2925446" cy="450850"/>
          </a:xfrm>
        </p:spPr>
        <p:txBody>
          <a:bodyPr anchor="ctr">
            <a:normAutofit/>
          </a:bodyPr>
          <a:lstStyle>
            <a:lvl1pPr marL="0" indent="0">
              <a:buNone/>
              <a:defRPr sz="18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dirty="0"/>
              <a:t>Lietuvos geležinkeliai</a:t>
            </a:r>
          </a:p>
        </p:txBody>
      </p:sp>
      <p:sp>
        <p:nvSpPr>
          <p:cNvPr id="9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4244975" y="2292350"/>
            <a:ext cx="1675765" cy="450850"/>
          </a:xfrm>
        </p:spPr>
        <p:txBody>
          <a:bodyPr anchor="ctr">
            <a:noAutofit/>
          </a:bodyPr>
          <a:lstStyle>
            <a:lvl1pPr marL="0" indent="0">
              <a:buNone/>
              <a:defRPr sz="10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dirty="0"/>
              <a:t>Lietuvos geležinkelio pradžia – nutiesti pirmieji bėgiai</a:t>
            </a:r>
          </a:p>
        </p:txBody>
      </p:sp>
      <p:sp>
        <p:nvSpPr>
          <p:cNvPr id="10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9766469" y="2292350"/>
            <a:ext cx="1675765" cy="450850"/>
          </a:xfrm>
        </p:spPr>
        <p:txBody>
          <a:bodyPr anchor="ctr">
            <a:noAutofit/>
          </a:bodyPr>
          <a:lstStyle>
            <a:lvl1pPr marL="0" indent="0">
              <a:buNone/>
              <a:defRPr sz="10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dirty="0"/>
              <a:t>Yra viena didžiausių ir moderniausių transporto įmonių Lietuvoje</a:t>
            </a:r>
          </a:p>
        </p:txBody>
      </p:sp>
      <p:sp>
        <p:nvSpPr>
          <p:cNvPr id="11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969752" y="3413760"/>
            <a:ext cx="1057168" cy="44386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dirty="0"/>
              <a:t>443,7</a:t>
            </a:r>
          </a:p>
        </p:txBody>
      </p:sp>
      <p:sp>
        <p:nvSpPr>
          <p:cNvPr id="12" name="Text Placeholder 20"/>
          <p:cNvSpPr>
            <a:spLocks noGrp="1"/>
          </p:cNvSpPr>
          <p:nvPr>
            <p:ph type="body" sz="quarter" idx="17" hasCustomPrompt="1"/>
          </p:nvPr>
        </p:nvSpPr>
        <p:spPr>
          <a:xfrm>
            <a:off x="2836017" y="3413760"/>
            <a:ext cx="1057168" cy="44386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dirty="0"/>
              <a:t>52.6</a:t>
            </a:r>
          </a:p>
        </p:txBody>
      </p:sp>
      <p:sp>
        <p:nvSpPr>
          <p:cNvPr id="13" name="Text Placeholder 20"/>
          <p:cNvSpPr>
            <a:spLocks noGrp="1"/>
          </p:cNvSpPr>
          <p:nvPr>
            <p:ph type="body" sz="quarter" idx="18" hasCustomPrompt="1"/>
          </p:nvPr>
        </p:nvSpPr>
        <p:spPr>
          <a:xfrm>
            <a:off x="4634972" y="3413759"/>
            <a:ext cx="1057168" cy="44386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dirty="0"/>
              <a:t>3.77</a:t>
            </a:r>
          </a:p>
        </p:txBody>
      </p:sp>
      <p:sp>
        <p:nvSpPr>
          <p:cNvPr id="14" name="Text Placeholder 20"/>
          <p:cNvSpPr>
            <a:spLocks noGrp="1"/>
          </p:cNvSpPr>
          <p:nvPr>
            <p:ph type="body" sz="quarter" idx="19" hasCustomPrompt="1"/>
          </p:nvPr>
        </p:nvSpPr>
        <p:spPr>
          <a:xfrm>
            <a:off x="6501237" y="3413759"/>
            <a:ext cx="1057168" cy="44386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dirty="0"/>
              <a:t>7400</a:t>
            </a:r>
          </a:p>
        </p:txBody>
      </p:sp>
      <p:sp>
        <p:nvSpPr>
          <p:cNvPr id="15" name="Text Placeholder 20"/>
          <p:cNvSpPr>
            <a:spLocks noGrp="1"/>
          </p:cNvSpPr>
          <p:nvPr>
            <p:ph type="body" sz="quarter" idx="20" hasCustomPrompt="1"/>
          </p:nvPr>
        </p:nvSpPr>
        <p:spPr>
          <a:xfrm>
            <a:off x="8300192" y="3413758"/>
            <a:ext cx="1057168" cy="44386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dirty="0"/>
              <a:t>&gt;20</a:t>
            </a: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21" hasCustomPrompt="1"/>
          </p:nvPr>
        </p:nvSpPr>
        <p:spPr>
          <a:xfrm>
            <a:off x="10182757" y="3413757"/>
            <a:ext cx="1057168" cy="44386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dirty="0"/>
              <a:t>3</a:t>
            </a:r>
          </a:p>
        </p:txBody>
      </p:sp>
      <p:sp>
        <p:nvSpPr>
          <p:cNvPr id="17" name="Text Placeholder 20"/>
          <p:cNvSpPr>
            <a:spLocks noGrp="1"/>
          </p:cNvSpPr>
          <p:nvPr>
            <p:ph type="body" sz="quarter" idx="22" hasCustomPrompt="1"/>
          </p:nvPr>
        </p:nvSpPr>
        <p:spPr>
          <a:xfrm>
            <a:off x="738902" y="4439920"/>
            <a:ext cx="1518867" cy="450850"/>
          </a:xfrm>
        </p:spPr>
        <p:txBody>
          <a:bodyPr anchor="ctr">
            <a:noAutofit/>
          </a:bodyPr>
          <a:lstStyle>
            <a:lvl1pPr marL="0" indent="0" algn="ctr">
              <a:buNone/>
              <a:defRPr sz="10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dirty="0"/>
              <a:t>Pardavimo pajamos 2017 m. </a:t>
            </a:r>
            <a:r>
              <a:rPr lang="lt-LT" dirty="0" err="1"/>
              <a:t>mln</a:t>
            </a:r>
            <a:r>
              <a:rPr lang="lt-LT" dirty="0"/>
              <a:t> EUR</a:t>
            </a:r>
          </a:p>
        </p:txBody>
      </p:sp>
      <p:sp>
        <p:nvSpPr>
          <p:cNvPr id="19" name="Text Placeholder 20"/>
          <p:cNvSpPr>
            <a:spLocks noGrp="1"/>
          </p:cNvSpPr>
          <p:nvPr>
            <p:ph type="body" sz="quarter" idx="23" hasCustomPrompt="1"/>
          </p:nvPr>
        </p:nvSpPr>
        <p:spPr>
          <a:xfrm>
            <a:off x="2605167" y="4439920"/>
            <a:ext cx="1518867" cy="450850"/>
          </a:xfrm>
        </p:spPr>
        <p:txBody>
          <a:bodyPr anchor="ctr">
            <a:noAutofit/>
          </a:bodyPr>
          <a:lstStyle>
            <a:lvl1pPr marL="0" indent="0" algn="ctr">
              <a:buNone/>
              <a:defRPr sz="10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dirty="0"/>
              <a:t>Pardavimo pajamos 2017 m. </a:t>
            </a:r>
            <a:r>
              <a:rPr lang="lt-LT" dirty="0" err="1"/>
              <a:t>mln</a:t>
            </a:r>
            <a:r>
              <a:rPr lang="lt-LT" dirty="0"/>
              <a:t> EUR </a:t>
            </a:r>
          </a:p>
        </p:txBody>
      </p:sp>
      <p:sp>
        <p:nvSpPr>
          <p:cNvPr id="20" name="Text Placeholder 20"/>
          <p:cNvSpPr>
            <a:spLocks noGrp="1"/>
          </p:cNvSpPr>
          <p:nvPr>
            <p:ph type="body" sz="quarter" idx="24" hasCustomPrompt="1"/>
          </p:nvPr>
        </p:nvSpPr>
        <p:spPr>
          <a:xfrm>
            <a:off x="4405011" y="4439920"/>
            <a:ext cx="1518867" cy="450850"/>
          </a:xfrm>
        </p:spPr>
        <p:txBody>
          <a:bodyPr anchor="ctr">
            <a:noAutofit/>
          </a:bodyPr>
          <a:lstStyle>
            <a:lvl1pPr marL="0" indent="0" algn="ctr">
              <a:buNone/>
              <a:defRPr sz="10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dirty="0"/>
              <a:t>Vežtų keleivių skaičius per 2017 m., mln. 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25" hasCustomPrompt="1"/>
          </p:nvPr>
        </p:nvSpPr>
        <p:spPr>
          <a:xfrm>
            <a:off x="6270387" y="4439920"/>
            <a:ext cx="1518867" cy="450850"/>
          </a:xfrm>
        </p:spPr>
        <p:txBody>
          <a:bodyPr anchor="ctr">
            <a:noAutofit/>
          </a:bodyPr>
          <a:lstStyle>
            <a:lvl1pPr marL="0" indent="0" algn="ctr">
              <a:buNone/>
              <a:defRPr sz="10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dirty="0"/>
              <a:t>Personalo skaičius 2018 m.</a:t>
            </a:r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26" hasCustomPrompt="1"/>
          </p:nvPr>
        </p:nvSpPr>
        <p:spPr>
          <a:xfrm>
            <a:off x="8135763" y="4439920"/>
            <a:ext cx="1518867" cy="450850"/>
          </a:xfrm>
        </p:spPr>
        <p:txBody>
          <a:bodyPr anchor="ctr">
            <a:noAutofit/>
          </a:bodyPr>
          <a:lstStyle>
            <a:lvl1pPr marL="0" indent="0" algn="ctr">
              <a:buNone/>
              <a:defRPr sz="10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dirty="0"/>
              <a:t>Paslaugų teikimo geografija</a:t>
            </a:r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27" hasCustomPrompt="1"/>
          </p:nvPr>
        </p:nvSpPr>
        <p:spPr>
          <a:xfrm>
            <a:off x="10001139" y="4439920"/>
            <a:ext cx="1518867" cy="450850"/>
          </a:xfrm>
        </p:spPr>
        <p:txBody>
          <a:bodyPr anchor="ctr">
            <a:noAutofit/>
          </a:bodyPr>
          <a:lstStyle>
            <a:lvl1pPr marL="0" indent="0" algn="ctr">
              <a:buNone/>
              <a:defRPr sz="10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dirty="0"/>
              <a:t>Lietuvą kertantys tarptautiniai transporto koridoriai</a:t>
            </a:r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28" hasCustomPrompt="1"/>
          </p:nvPr>
        </p:nvSpPr>
        <p:spPr>
          <a:xfrm>
            <a:off x="738901" y="4890770"/>
            <a:ext cx="1518867" cy="150368"/>
          </a:xfrm>
        </p:spPr>
        <p:txBody>
          <a:bodyPr anchor="ctr">
            <a:noAutofit/>
          </a:bodyPr>
          <a:lstStyle>
            <a:lvl1pPr marL="0" indent="0" algn="ctr">
              <a:buNone/>
              <a:defRPr sz="10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lt-LT" dirty="0"/>
              <a:t>+10,8%</a:t>
            </a:r>
          </a:p>
        </p:txBody>
      </p:sp>
      <p:sp>
        <p:nvSpPr>
          <p:cNvPr id="26" name="Text Placeholder 20"/>
          <p:cNvSpPr>
            <a:spLocks noGrp="1"/>
          </p:cNvSpPr>
          <p:nvPr>
            <p:ph type="body" sz="quarter" idx="29" hasCustomPrompt="1"/>
          </p:nvPr>
        </p:nvSpPr>
        <p:spPr>
          <a:xfrm>
            <a:off x="2604277" y="4890770"/>
            <a:ext cx="1518867" cy="150368"/>
          </a:xfrm>
        </p:spPr>
        <p:txBody>
          <a:bodyPr anchor="ctr">
            <a:noAutofit/>
          </a:bodyPr>
          <a:lstStyle>
            <a:lvl1pPr marL="0" indent="0" algn="ctr">
              <a:buNone/>
              <a:defRPr sz="10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lt-LT" dirty="0"/>
              <a:t>+10,8%</a:t>
            </a:r>
          </a:p>
        </p:txBody>
      </p:sp>
      <p:sp>
        <p:nvSpPr>
          <p:cNvPr id="27" name="Text Placeholder 20"/>
          <p:cNvSpPr>
            <a:spLocks noGrp="1"/>
          </p:cNvSpPr>
          <p:nvPr>
            <p:ph type="body" sz="quarter" idx="30" hasCustomPrompt="1"/>
          </p:nvPr>
        </p:nvSpPr>
        <p:spPr>
          <a:xfrm>
            <a:off x="4404122" y="4890770"/>
            <a:ext cx="1518867" cy="150368"/>
          </a:xfrm>
        </p:spPr>
        <p:txBody>
          <a:bodyPr anchor="ctr">
            <a:noAutofit/>
          </a:bodyPr>
          <a:lstStyle>
            <a:lvl1pPr marL="0" indent="0" algn="ctr">
              <a:buNone/>
              <a:defRPr sz="10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lt-LT" dirty="0"/>
              <a:t>0.7%</a:t>
            </a:r>
          </a:p>
        </p:txBody>
      </p:sp>
      <p:sp>
        <p:nvSpPr>
          <p:cNvPr id="28" name="Text Placeholder 20"/>
          <p:cNvSpPr>
            <a:spLocks noGrp="1"/>
          </p:cNvSpPr>
          <p:nvPr>
            <p:ph type="body" sz="quarter" idx="31" hasCustomPrompt="1"/>
          </p:nvPr>
        </p:nvSpPr>
        <p:spPr>
          <a:xfrm>
            <a:off x="3936968" y="5855063"/>
            <a:ext cx="4318064" cy="450850"/>
          </a:xfrm>
        </p:spPr>
        <p:txBody>
          <a:bodyPr anchor="ctr">
            <a:noAutofit/>
          </a:bodyPr>
          <a:lstStyle>
            <a:lvl1pPr marL="0" indent="0" algn="ctr">
              <a:buNone/>
              <a:defRPr sz="10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dirty="0"/>
              <a:t>Atstovybių tinklas: Baltarusija (Minskas), Rusija </a:t>
            </a:r>
            <a:r>
              <a:rPr lang="fi-FI" dirty="0"/>
              <a:t>(Maskva), Kinija (Pekinas), Lenkija (Varšuva)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2550545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28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625474" y="798513"/>
            <a:ext cx="4421087" cy="806767"/>
          </a:xfrm>
        </p:spPr>
        <p:txBody>
          <a:bodyPr>
            <a:noAutofit/>
          </a:bodyPr>
          <a:lstStyle>
            <a:lvl1pPr marL="0" indent="0">
              <a:buNone/>
              <a:defRPr sz="3500" b="1" baseline="0">
                <a:solidFill>
                  <a:schemeClr val="tx1"/>
                </a:solidFill>
                <a:latin typeface="+mj-lt"/>
                <a:ea typeface="Euclid Circular A Medium" panose="020B0604000000000000" pitchFamily="34" charset="0"/>
              </a:defRPr>
            </a:lvl1pPr>
          </a:lstStyle>
          <a:p>
            <a:pPr lvl="0"/>
            <a:r>
              <a:rPr lang="lt-LT" dirty="0"/>
              <a:t>Įmonės </a:t>
            </a:r>
            <a:r>
              <a:rPr lang="en-US" dirty="0" err="1"/>
              <a:t>tikslai</a:t>
            </a:r>
            <a:endParaRPr lang="lt-LT" dirty="0"/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5" hasCustomPrompt="1"/>
          </p:nvPr>
        </p:nvSpPr>
        <p:spPr>
          <a:xfrm>
            <a:off x="6787387" y="3048000"/>
            <a:ext cx="796208" cy="520836"/>
          </a:xfrm>
        </p:spPr>
        <p:txBody>
          <a:bodyPr>
            <a:noAutofit/>
          </a:bodyPr>
          <a:lstStyle>
            <a:lvl1pPr marL="0" indent="0">
              <a:buNone/>
              <a:defRPr sz="3200" b="1" baseline="0">
                <a:solidFill>
                  <a:schemeClr val="bg1"/>
                </a:solidFill>
                <a:latin typeface="+mj-lt"/>
                <a:ea typeface="Euclid Circular A Medium" panose="020B0604000000000000" pitchFamily="34" charset="0"/>
              </a:defRPr>
            </a:lvl1pPr>
          </a:lstStyle>
          <a:p>
            <a:pPr lvl="0"/>
            <a:r>
              <a:rPr lang="en-US" dirty="0"/>
              <a:t>02</a:t>
            </a:r>
            <a:endParaRPr lang="lt-LT" dirty="0"/>
          </a:p>
        </p:txBody>
      </p:sp>
      <p:sp>
        <p:nvSpPr>
          <p:cNvPr id="17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1413863" y="3009899"/>
            <a:ext cx="3767737" cy="3152775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  <a:endParaRPr lang="lt-LT" dirty="0"/>
          </a:p>
        </p:txBody>
      </p:sp>
      <p:sp>
        <p:nvSpPr>
          <p:cNvPr id="18" name="Text Placeholder 18"/>
          <p:cNvSpPr>
            <a:spLocks noGrp="1"/>
          </p:cNvSpPr>
          <p:nvPr>
            <p:ph type="body" sz="quarter" idx="19" hasCustomPrompt="1"/>
          </p:nvPr>
        </p:nvSpPr>
        <p:spPr>
          <a:xfrm>
            <a:off x="625474" y="3048000"/>
            <a:ext cx="715646" cy="520836"/>
          </a:xfrm>
        </p:spPr>
        <p:txBody>
          <a:bodyPr>
            <a:noAutofit/>
          </a:bodyPr>
          <a:lstStyle>
            <a:lvl1pPr marL="0" indent="0">
              <a:buNone/>
              <a:defRPr sz="3200" b="1" baseline="0">
                <a:solidFill>
                  <a:schemeClr val="bg1"/>
                </a:solidFill>
                <a:latin typeface="+mj-lt"/>
                <a:ea typeface="Euclid Circular A Medium" panose="020B0604000000000000" pitchFamily="34" charset="0"/>
              </a:defRPr>
            </a:lvl1pPr>
          </a:lstStyle>
          <a:p>
            <a:pPr lvl="0"/>
            <a:r>
              <a:rPr lang="en-US" dirty="0"/>
              <a:t>0</a:t>
            </a:r>
            <a:r>
              <a:rPr lang="lt-LT" dirty="0"/>
              <a:t>1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20" hasCustomPrompt="1"/>
          </p:nvPr>
        </p:nvSpPr>
        <p:spPr>
          <a:xfrm>
            <a:off x="7644574" y="3009898"/>
            <a:ext cx="3767737" cy="3152775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4404679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12">
          <p15:clr>
            <a:srgbClr val="FBAE40"/>
          </p15:clr>
        </p15:guide>
        <p15:guide id="2" pos="5133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625474" y="798513"/>
            <a:ext cx="4421087" cy="806767"/>
          </a:xfrm>
        </p:spPr>
        <p:txBody>
          <a:bodyPr>
            <a:noAutofit/>
          </a:bodyPr>
          <a:lstStyle>
            <a:lvl1pPr marL="0" indent="0">
              <a:buNone/>
              <a:defRPr sz="3500" b="1" baseline="0">
                <a:solidFill>
                  <a:schemeClr val="tx1"/>
                </a:solidFill>
                <a:latin typeface="+mj-lt"/>
                <a:ea typeface="Euclid Circular A Medium" panose="020B0604000000000000" pitchFamily="34" charset="0"/>
              </a:defRPr>
            </a:lvl1pPr>
          </a:lstStyle>
          <a:p>
            <a:pPr lvl="0"/>
            <a:r>
              <a:rPr lang="lt-LT" dirty="0"/>
              <a:t>Įmonės </a:t>
            </a:r>
            <a:r>
              <a:rPr lang="en-US" dirty="0" err="1"/>
              <a:t>tikslai</a:t>
            </a:r>
            <a:endParaRPr lang="lt-LT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1413863" y="3009900"/>
            <a:ext cx="2029505" cy="644434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en-US" dirty="0" err="1"/>
              <a:t>Pirmo</a:t>
            </a:r>
            <a:r>
              <a:rPr lang="en-US" dirty="0"/>
              <a:t> </a:t>
            </a:r>
            <a:r>
              <a:rPr lang="en-US" dirty="0" err="1"/>
              <a:t>tikslo</a:t>
            </a:r>
            <a:r>
              <a:rPr lang="en-US" dirty="0"/>
              <a:t> </a:t>
            </a:r>
            <a:r>
              <a:rPr lang="en-US" dirty="0" err="1"/>
              <a:t>pavadinimas</a:t>
            </a:r>
            <a:endParaRPr lang="lt-LT" dirty="0"/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625474" y="3048000"/>
            <a:ext cx="715646" cy="520836"/>
          </a:xfrm>
        </p:spPr>
        <p:txBody>
          <a:bodyPr>
            <a:noAutofit/>
          </a:bodyPr>
          <a:lstStyle>
            <a:lvl1pPr marL="0" indent="0">
              <a:buNone/>
              <a:defRPr sz="3200" b="1" baseline="0">
                <a:solidFill>
                  <a:schemeClr val="bg1"/>
                </a:solidFill>
                <a:latin typeface="+mj-lt"/>
                <a:ea typeface="Euclid Circular A Medium" panose="020B0604000000000000" pitchFamily="34" charset="0"/>
              </a:defRPr>
            </a:lvl1pPr>
          </a:lstStyle>
          <a:p>
            <a:pPr lvl="0"/>
            <a:r>
              <a:rPr lang="en-US" dirty="0"/>
              <a:t>01</a:t>
            </a:r>
            <a:endParaRPr lang="lt-LT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5463349" y="3009900"/>
            <a:ext cx="2029505" cy="644434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en-US" dirty="0" err="1"/>
              <a:t>Antro</a:t>
            </a:r>
            <a:r>
              <a:rPr lang="en-US" dirty="0"/>
              <a:t> </a:t>
            </a:r>
            <a:r>
              <a:rPr lang="en-US" dirty="0" err="1"/>
              <a:t>tikslo</a:t>
            </a:r>
            <a:r>
              <a:rPr lang="en-US" dirty="0"/>
              <a:t> </a:t>
            </a:r>
            <a:r>
              <a:rPr lang="en-US" dirty="0" err="1"/>
              <a:t>pavadinimas</a:t>
            </a:r>
            <a:endParaRPr lang="lt-LT" dirty="0"/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5" hasCustomPrompt="1"/>
          </p:nvPr>
        </p:nvSpPr>
        <p:spPr>
          <a:xfrm>
            <a:off x="4606162" y="3048000"/>
            <a:ext cx="796208" cy="520836"/>
          </a:xfrm>
        </p:spPr>
        <p:txBody>
          <a:bodyPr>
            <a:noAutofit/>
          </a:bodyPr>
          <a:lstStyle>
            <a:lvl1pPr marL="0" indent="0">
              <a:buNone/>
              <a:defRPr sz="3200" b="1" baseline="0">
                <a:solidFill>
                  <a:schemeClr val="bg1"/>
                </a:solidFill>
                <a:latin typeface="+mj-lt"/>
                <a:ea typeface="Euclid Circular A Medium" panose="020B0604000000000000" pitchFamily="34" charset="0"/>
              </a:defRPr>
            </a:lvl1pPr>
          </a:lstStyle>
          <a:p>
            <a:pPr lvl="0"/>
            <a:r>
              <a:rPr lang="en-US" dirty="0"/>
              <a:t>02</a:t>
            </a:r>
            <a:endParaRPr lang="lt-LT" dirty="0"/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9747966" y="3009900"/>
            <a:ext cx="2029505" cy="644434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en-US" dirty="0"/>
              <a:t>Tre</a:t>
            </a:r>
            <a:r>
              <a:rPr lang="lt-LT" dirty="0" err="1"/>
              <a:t>čio</a:t>
            </a:r>
            <a:r>
              <a:rPr lang="en-US" dirty="0"/>
              <a:t> </a:t>
            </a:r>
            <a:r>
              <a:rPr lang="en-US" dirty="0" err="1"/>
              <a:t>tikslo</a:t>
            </a:r>
            <a:r>
              <a:rPr lang="en-US" dirty="0"/>
              <a:t> </a:t>
            </a:r>
            <a:r>
              <a:rPr lang="en-US" dirty="0" err="1"/>
              <a:t>pavadinimas</a:t>
            </a:r>
            <a:endParaRPr lang="lt-LT" dirty="0"/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7" hasCustomPrompt="1"/>
          </p:nvPr>
        </p:nvSpPr>
        <p:spPr>
          <a:xfrm>
            <a:off x="8833302" y="3048000"/>
            <a:ext cx="863514" cy="520836"/>
          </a:xfrm>
        </p:spPr>
        <p:txBody>
          <a:bodyPr>
            <a:noAutofit/>
          </a:bodyPr>
          <a:lstStyle>
            <a:lvl1pPr marL="0" indent="0">
              <a:buNone/>
              <a:defRPr sz="3200" b="1" baseline="0">
                <a:solidFill>
                  <a:schemeClr val="bg1"/>
                </a:solidFill>
                <a:latin typeface="+mj-lt"/>
                <a:ea typeface="Euclid Circular A Medium" panose="020B0604000000000000" pitchFamily="34" charset="0"/>
              </a:defRPr>
            </a:lvl1pPr>
          </a:lstStyle>
          <a:p>
            <a:pPr lvl="0"/>
            <a:r>
              <a:rPr lang="en-US" dirty="0"/>
              <a:t>03</a:t>
            </a:r>
            <a:endParaRPr lang="lt-LT" dirty="0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8"/>
          </p:nvPr>
        </p:nvSpPr>
        <p:spPr>
          <a:xfrm>
            <a:off x="8122920" y="4305300"/>
            <a:ext cx="4069079" cy="2552700"/>
          </a:xfrm>
        </p:spPr>
        <p:txBody>
          <a:bodyPr/>
          <a:lstStyle/>
          <a:p>
            <a:endParaRPr lang="lt-LT" dirty="0"/>
          </a:p>
        </p:txBody>
      </p:sp>
      <p:sp>
        <p:nvSpPr>
          <p:cNvPr id="13" name="Picture Placeholder 18"/>
          <p:cNvSpPr>
            <a:spLocks noGrp="1"/>
          </p:cNvSpPr>
          <p:nvPr>
            <p:ph type="pic" sz="quarter" idx="19" hasCustomPrompt="1"/>
          </p:nvPr>
        </p:nvSpPr>
        <p:spPr>
          <a:xfrm>
            <a:off x="4061460" y="4305300"/>
            <a:ext cx="4061460" cy="2552700"/>
          </a:xfrm>
        </p:spPr>
        <p:txBody>
          <a:bodyPr/>
          <a:lstStyle>
            <a:lvl1pPr>
              <a:defRPr/>
            </a:lvl1pPr>
          </a:lstStyle>
          <a:p>
            <a:r>
              <a:rPr lang="lt-LT" dirty="0"/>
              <a:t>      </a:t>
            </a:r>
          </a:p>
        </p:txBody>
      </p:sp>
      <p:sp>
        <p:nvSpPr>
          <p:cNvPr id="14" name="Picture Placeholder 18"/>
          <p:cNvSpPr>
            <a:spLocks noGrp="1"/>
          </p:cNvSpPr>
          <p:nvPr>
            <p:ph type="pic" sz="quarter" idx="20" hasCustomPrompt="1"/>
          </p:nvPr>
        </p:nvSpPr>
        <p:spPr>
          <a:xfrm>
            <a:off x="-1" y="4305300"/>
            <a:ext cx="4061461" cy="2552699"/>
          </a:xfrm>
        </p:spPr>
        <p:txBody>
          <a:bodyPr/>
          <a:lstStyle>
            <a:lvl1pPr>
              <a:defRPr/>
            </a:lvl1pPr>
          </a:lstStyle>
          <a:p>
            <a:r>
              <a:rPr lang="lt-LT" dirty="0"/>
              <a:t>      </a:t>
            </a:r>
          </a:p>
        </p:txBody>
      </p:sp>
    </p:spTree>
    <p:extLst>
      <p:ext uri="{BB962C8B-B14F-4D97-AF65-F5344CB8AC3E}">
        <p14:creationId xmlns:p14="http://schemas.microsoft.com/office/powerpoint/2010/main" val="22858968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12" userDrawn="1">
          <p15:clr>
            <a:srgbClr val="FBAE40"/>
          </p15:clr>
        </p15:guide>
        <p15:guide id="2" pos="5133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625474" y="798513"/>
            <a:ext cx="4421087" cy="806767"/>
          </a:xfrm>
        </p:spPr>
        <p:txBody>
          <a:bodyPr>
            <a:noAutofit/>
          </a:bodyPr>
          <a:lstStyle>
            <a:lvl1pPr marL="0" indent="0">
              <a:buNone/>
              <a:defRPr sz="3500" b="1" baseline="0">
                <a:solidFill>
                  <a:schemeClr val="tx1"/>
                </a:solidFill>
                <a:latin typeface="+mj-lt"/>
                <a:ea typeface="Euclid Circular A Medium" panose="020B0604000000000000" pitchFamily="34" charset="0"/>
              </a:defRPr>
            </a:lvl1pPr>
          </a:lstStyle>
          <a:p>
            <a:pPr lvl="0"/>
            <a:r>
              <a:rPr lang="lt-LT" dirty="0"/>
              <a:t>Įmonės </a:t>
            </a:r>
            <a:r>
              <a:rPr lang="en-US" dirty="0" err="1"/>
              <a:t>tikslai</a:t>
            </a:r>
            <a:endParaRPr lang="lt-LT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1413863" y="5210175"/>
            <a:ext cx="3996337" cy="1162050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endParaRPr lang="lt-LT" dirty="0"/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625474" y="5248275"/>
            <a:ext cx="715646" cy="520836"/>
          </a:xfrm>
        </p:spPr>
        <p:txBody>
          <a:bodyPr>
            <a:noAutofit/>
          </a:bodyPr>
          <a:lstStyle>
            <a:lvl1pPr marL="0" indent="0">
              <a:buNone/>
              <a:defRPr sz="3200" b="1" baseline="0">
                <a:solidFill>
                  <a:schemeClr val="bg1"/>
                </a:solidFill>
                <a:latin typeface="+mj-lt"/>
                <a:ea typeface="Euclid Circular A Medium" panose="020B0604000000000000" pitchFamily="34" charset="0"/>
              </a:defRPr>
            </a:lvl1pPr>
          </a:lstStyle>
          <a:p>
            <a:pPr lvl="0"/>
            <a:r>
              <a:rPr lang="en-US" dirty="0"/>
              <a:t>0</a:t>
            </a:r>
            <a:r>
              <a:rPr lang="lt-LT" dirty="0"/>
              <a:t>3</a:t>
            </a:r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7644574" y="3009900"/>
            <a:ext cx="3947351" cy="1104900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endParaRPr lang="lt-LT" dirty="0"/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5" hasCustomPrompt="1"/>
          </p:nvPr>
        </p:nvSpPr>
        <p:spPr>
          <a:xfrm>
            <a:off x="6787387" y="3048000"/>
            <a:ext cx="796208" cy="520836"/>
          </a:xfrm>
        </p:spPr>
        <p:txBody>
          <a:bodyPr>
            <a:noAutofit/>
          </a:bodyPr>
          <a:lstStyle>
            <a:lvl1pPr marL="0" indent="0">
              <a:buNone/>
              <a:defRPr sz="3200" b="1" baseline="0">
                <a:solidFill>
                  <a:schemeClr val="bg1"/>
                </a:solidFill>
                <a:latin typeface="+mj-lt"/>
                <a:ea typeface="Euclid Circular A Medium" panose="020B0604000000000000" pitchFamily="34" charset="0"/>
              </a:defRPr>
            </a:lvl1pPr>
          </a:lstStyle>
          <a:p>
            <a:pPr lvl="0"/>
            <a:r>
              <a:rPr lang="en-US" dirty="0"/>
              <a:t>02</a:t>
            </a:r>
            <a:endParaRPr lang="lt-LT" dirty="0"/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7575776" y="5210175"/>
            <a:ext cx="4016149" cy="1162050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endParaRPr lang="lt-LT" dirty="0"/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17" hasCustomPrompt="1"/>
          </p:nvPr>
        </p:nvSpPr>
        <p:spPr>
          <a:xfrm>
            <a:off x="6787387" y="5248275"/>
            <a:ext cx="715646" cy="520836"/>
          </a:xfrm>
        </p:spPr>
        <p:txBody>
          <a:bodyPr>
            <a:noAutofit/>
          </a:bodyPr>
          <a:lstStyle>
            <a:lvl1pPr marL="0" indent="0">
              <a:buNone/>
              <a:defRPr sz="3200" b="1" baseline="0">
                <a:solidFill>
                  <a:schemeClr val="bg1"/>
                </a:solidFill>
                <a:latin typeface="+mj-lt"/>
                <a:ea typeface="Euclid Circular A Medium" panose="020B0604000000000000" pitchFamily="34" charset="0"/>
              </a:defRPr>
            </a:lvl1pPr>
          </a:lstStyle>
          <a:p>
            <a:pPr lvl="0"/>
            <a:r>
              <a:rPr lang="en-US" dirty="0"/>
              <a:t>0</a:t>
            </a:r>
            <a:r>
              <a:rPr lang="lt-LT" dirty="0"/>
              <a:t>4</a:t>
            </a:r>
          </a:p>
        </p:txBody>
      </p:sp>
      <p:sp>
        <p:nvSpPr>
          <p:cNvPr id="17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1413863" y="3009900"/>
            <a:ext cx="3996337" cy="1104900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endParaRPr lang="lt-LT" dirty="0"/>
          </a:p>
        </p:txBody>
      </p:sp>
      <p:sp>
        <p:nvSpPr>
          <p:cNvPr id="18" name="Text Placeholder 18"/>
          <p:cNvSpPr>
            <a:spLocks noGrp="1"/>
          </p:cNvSpPr>
          <p:nvPr>
            <p:ph type="body" sz="quarter" idx="19" hasCustomPrompt="1"/>
          </p:nvPr>
        </p:nvSpPr>
        <p:spPr>
          <a:xfrm>
            <a:off x="625474" y="3048000"/>
            <a:ext cx="715646" cy="520836"/>
          </a:xfrm>
        </p:spPr>
        <p:txBody>
          <a:bodyPr>
            <a:noAutofit/>
          </a:bodyPr>
          <a:lstStyle>
            <a:lvl1pPr marL="0" indent="0">
              <a:buNone/>
              <a:defRPr sz="3200" b="1" baseline="0">
                <a:solidFill>
                  <a:schemeClr val="bg1"/>
                </a:solidFill>
                <a:latin typeface="+mj-lt"/>
                <a:ea typeface="Euclid Circular A Medium" panose="020B0604000000000000" pitchFamily="34" charset="0"/>
              </a:defRPr>
            </a:lvl1pPr>
          </a:lstStyle>
          <a:p>
            <a:pPr lvl="0"/>
            <a:r>
              <a:rPr lang="en-US" dirty="0"/>
              <a:t>0</a:t>
            </a:r>
            <a:r>
              <a:rPr lang="lt-LT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3744414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12">
          <p15:clr>
            <a:srgbClr val="FBAE40"/>
          </p15:clr>
        </p15:guide>
        <p15:guide id="2" pos="5133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625474" y="798513"/>
            <a:ext cx="5714366" cy="1040447"/>
          </a:xfrm>
        </p:spPr>
        <p:txBody>
          <a:bodyPr>
            <a:noAutofit/>
          </a:bodyPr>
          <a:lstStyle>
            <a:lvl1pPr marL="0" indent="0">
              <a:buNone/>
              <a:defRPr sz="3500" b="1" baseline="0">
                <a:solidFill>
                  <a:schemeClr val="tx1"/>
                </a:solidFill>
                <a:latin typeface="+mj-lt"/>
                <a:ea typeface="Euclid Circular A Medium" panose="020B0604000000000000" pitchFamily="34" charset="0"/>
              </a:defRPr>
            </a:lvl1pPr>
          </a:lstStyle>
          <a:p>
            <a:pPr lvl="0"/>
            <a:r>
              <a:rPr lang="lt-LT" dirty="0"/>
              <a:t>Keleivių vežimo rezultatai, 2016–2017 m.</a:t>
            </a:r>
          </a:p>
        </p:txBody>
      </p:sp>
      <p:sp>
        <p:nvSpPr>
          <p:cNvPr id="3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625474" y="2520769"/>
            <a:ext cx="1853566" cy="228781"/>
          </a:xfrm>
        </p:spPr>
        <p:txBody>
          <a:bodyPr anchor="t">
            <a:noAutofit/>
          </a:bodyPr>
          <a:lstStyle>
            <a:lvl1pPr marL="0" indent="0">
              <a:buNone/>
              <a:defRPr sz="10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dirty="0"/>
              <a:t>Krovinių vežimo rezultatai</a:t>
            </a:r>
          </a:p>
        </p:txBody>
      </p:sp>
      <p:sp>
        <p:nvSpPr>
          <p:cNvPr id="4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722857" y="2520768"/>
            <a:ext cx="1853566" cy="228781"/>
          </a:xfrm>
        </p:spPr>
        <p:txBody>
          <a:bodyPr anchor="t">
            <a:noAutofit/>
          </a:bodyPr>
          <a:lstStyle>
            <a:lvl1pPr marL="0" indent="0">
              <a:buNone/>
              <a:defRPr sz="10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dirty="0"/>
              <a:t>Krovinių vežimo rezultatai</a:t>
            </a:r>
          </a:p>
        </p:txBody>
      </p:sp>
      <p:sp>
        <p:nvSpPr>
          <p:cNvPr id="5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8820240" y="2520767"/>
            <a:ext cx="1853566" cy="228781"/>
          </a:xfrm>
        </p:spPr>
        <p:txBody>
          <a:bodyPr anchor="t">
            <a:noAutofit/>
          </a:bodyPr>
          <a:lstStyle>
            <a:lvl1pPr marL="0" indent="0">
              <a:buNone/>
              <a:defRPr sz="10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dirty="0"/>
              <a:t>Krovinių vežimo rezultatai</a:t>
            </a:r>
          </a:p>
        </p:txBody>
      </p:sp>
      <p:sp>
        <p:nvSpPr>
          <p:cNvPr id="6" name="Text Placeholder 20"/>
          <p:cNvSpPr>
            <a:spLocks noGrp="1"/>
          </p:cNvSpPr>
          <p:nvPr>
            <p:ph type="body" sz="quarter" idx="17" hasCustomPrompt="1"/>
          </p:nvPr>
        </p:nvSpPr>
        <p:spPr>
          <a:xfrm>
            <a:off x="625474" y="2749548"/>
            <a:ext cx="1853566" cy="228781"/>
          </a:xfrm>
        </p:spPr>
        <p:txBody>
          <a:bodyPr anchor="t">
            <a:noAutofit/>
          </a:bodyPr>
          <a:lstStyle>
            <a:lvl1pPr marL="0" indent="0">
              <a:buNone/>
              <a:defRPr sz="10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dirty="0"/>
              <a:t>(mln. tonų)</a:t>
            </a:r>
          </a:p>
        </p:txBody>
      </p:sp>
      <p:sp>
        <p:nvSpPr>
          <p:cNvPr id="7" name="Text Placeholder 20"/>
          <p:cNvSpPr>
            <a:spLocks noGrp="1"/>
          </p:cNvSpPr>
          <p:nvPr>
            <p:ph type="body" sz="quarter" idx="18" hasCustomPrompt="1"/>
          </p:nvPr>
        </p:nvSpPr>
        <p:spPr>
          <a:xfrm>
            <a:off x="4722856" y="2749548"/>
            <a:ext cx="2653303" cy="228781"/>
          </a:xfrm>
        </p:spPr>
        <p:txBody>
          <a:bodyPr anchor="t">
            <a:noAutofit/>
          </a:bodyPr>
          <a:lstStyle>
            <a:lvl1pPr marL="0" indent="0">
              <a:buNone/>
              <a:defRPr sz="10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dirty="0"/>
              <a:t>(2016–2017 m. sausis–gruodis, mln. tonų)</a:t>
            </a:r>
          </a:p>
        </p:txBody>
      </p:sp>
      <p:sp>
        <p:nvSpPr>
          <p:cNvPr id="8" name="Text Placeholder 20"/>
          <p:cNvSpPr>
            <a:spLocks noGrp="1"/>
          </p:cNvSpPr>
          <p:nvPr>
            <p:ph type="body" sz="quarter" idx="19" hasCustomPrompt="1"/>
          </p:nvPr>
        </p:nvSpPr>
        <p:spPr>
          <a:xfrm>
            <a:off x="8820240" y="2749548"/>
            <a:ext cx="2653303" cy="228781"/>
          </a:xfrm>
        </p:spPr>
        <p:txBody>
          <a:bodyPr anchor="t">
            <a:noAutofit/>
          </a:bodyPr>
          <a:lstStyle>
            <a:lvl1pPr marL="0" indent="0">
              <a:buNone/>
              <a:defRPr sz="10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dirty="0"/>
              <a:t>(2017 m. sausis–gruodis, proc.)</a:t>
            </a:r>
          </a:p>
        </p:txBody>
      </p:sp>
      <p:sp>
        <p:nvSpPr>
          <p:cNvPr id="13" name="Chart Placeholder 12"/>
          <p:cNvSpPr>
            <a:spLocks noGrp="1"/>
          </p:cNvSpPr>
          <p:nvPr>
            <p:ph type="chart" sz="quarter" idx="20"/>
          </p:nvPr>
        </p:nvSpPr>
        <p:spPr>
          <a:xfrm>
            <a:off x="625475" y="3282950"/>
            <a:ext cx="2735263" cy="29337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lt-LT" dirty="0"/>
          </a:p>
        </p:txBody>
      </p:sp>
      <p:sp>
        <p:nvSpPr>
          <p:cNvPr id="16" name="Chart Placeholder 15"/>
          <p:cNvSpPr>
            <a:spLocks noGrp="1"/>
          </p:cNvSpPr>
          <p:nvPr>
            <p:ph type="chart" sz="quarter" idx="21"/>
          </p:nvPr>
        </p:nvSpPr>
        <p:spPr>
          <a:xfrm>
            <a:off x="4722813" y="3282950"/>
            <a:ext cx="3044825" cy="2933700"/>
          </a:xfrm>
        </p:spPr>
        <p:txBody>
          <a:bodyPr/>
          <a:lstStyle/>
          <a:p>
            <a:endParaRPr lang="lt-LT" dirty="0"/>
          </a:p>
        </p:txBody>
      </p:sp>
      <p:sp>
        <p:nvSpPr>
          <p:cNvPr id="19" name="Chart Placeholder 18"/>
          <p:cNvSpPr>
            <a:spLocks noGrp="1"/>
          </p:cNvSpPr>
          <p:nvPr>
            <p:ph type="chart" sz="quarter" idx="22"/>
          </p:nvPr>
        </p:nvSpPr>
        <p:spPr>
          <a:xfrm>
            <a:off x="8820150" y="3282950"/>
            <a:ext cx="2971800" cy="29337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0533914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625474" y="3203575"/>
            <a:ext cx="2851076" cy="567236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buNone/>
              <a:defRPr sz="18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lt-LT" dirty="0"/>
              <a:t>Paragrafo pavadinimas</a:t>
            </a:r>
          </a:p>
        </p:txBody>
      </p:sp>
      <p:sp>
        <p:nvSpPr>
          <p:cNvPr id="4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4727212" y="3203575"/>
            <a:ext cx="2805702" cy="567236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buNone/>
              <a:defRPr sz="18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lt-LT" dirty="0"/>
              <a:t>Paragrafo pavadinimas</a:t>
            </a:r>
          </a:p>
        </p:txBody>
      </p:sp>
      <p:sp>
        <p:nvSpPr>
          <p:cNvPr id="5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8828950" y="3203575"/>
            <a:ext cx="2814776" cy="567236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buNone/>
              <a:defRPr sz="18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lt-LT" dirty="0"/>
              <a:t>Paragrafo pavadinimas</a:t>
            </a:r>
          </a:p>
        </p:txBody>
      </p:sp>
      <p:sp>
        <p:nvSpPr>
          <p:cNvPr id="6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625473" y="4450135"/>
            <a:ext cx="3066961" cy="1698116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sit</a:t>
            </a:r>
            <a:r>
              <a:rPr lang="lt-LT" dirty="0"/>
              <a:t> </a:t>
            </a:r>
            <a:r>
              <a:rPr lang="lt-LT" dirty="0" err="1"/>
              <a:t>amet</a:t>
            </a:r>
            <a:r>
              <a:rPr lang="lt-LT" dirty="0"/>
              <a:t>, </a:t>
            </a:r>
            <a:r>
              <a:rPr lang="lt-LT" dirty="0" err="1"/>
              <a:t>consectetuer</a:t>
            </a:r>
            <a:r>
              <a:rPr lang="lt-LT" dirty="0"/>
              <a:t> </a:t>
            </a:r>
            <a:r>
              <a:rPr lang="lt-LT" dirty="0" err="1"/>
              <a:t>adipiscing</a:t>
            </a:r>
            <a:r>
              <a:rPr lang="lt-LT" dirty="0"/>
              <a:t> </a:t>
            </a:r>
            <a:r>
              <a:rPr lang="lt-LT" dirty="0" err="1"/>
              <a:t>elit</a:t>
            </a:r>
            <a:r>
              <a:rPr lang="lt-LT" dirty="0"/>
              <a:t>, </a:t>
            </a:r>
            <a:r>
              <a:rPr lang="lt-LT" dirty="0" err="1"/>
              <a:t>sed</a:t>
            </a:r>
            <a:r>
              <a:rPr lang="lt-LT" dirty="0"/>
              <a:t> </a:t>
            </a:r>
            <a:r>
              <a:rPr lang="lt-LT" dirty="0" err="1"/>
              <a:t>diam</a:t>
            </a:r>
            <a:r>
              <a:rPr lang="lt-LT" dirty="0"/>
              <a:t> </a:t>
            </a:r>
            <a:r>
              <a:rPr lang="lt-LT" dirty="0" err="1"/>
              <a:t>nonummy</a:t>
            </a:r>
            <a:r>
              <a:rPr lang="lt-LT" dirty="0"/>
              <a:t> </a:t>
            </a:r>
            <a:r>
              <a:rPr lang="lt-LT" dirty="0" err="1"/>
              <a:t>nibh</a:t>
            </a:r>
            <a:r>
              <a:rPr lang="lt-LT" dirty="0"/>
              <a:t> </a:t>
            </a:r>
            <a:r>
              <a:rPr lang="lt-LT" dirty="0" err="1"/>
              <a:t>euismod</a:t>
            </a:r>
            <a:r>
              <a:rPr lang="lt-LT" dirty="0"/>
              <a:t> </a:t>
            </a:r>
            <a:r>
              <a:rPr lang="lt-LT" dirty="0" err="1"/>
              <a:t>tincidunt</a:t>
            </a:r>
            <a:r>
              <a:rPr lang="lt-LT" dirty="0"/>
              <a:t> </a:t>
            </a:r>
            <a:r>
              <a:rPr lang="lt-LT" dirty="0" err="1"/>
              <a:t>ut</a:t>
            </a:r>
            <a:r>
              <a:rPr lang="lt-LT" dirty="0"/>
              <a:t> </a:t>
            </a:r>
            <a:r>
              <a:rPr lang="lt-LT" dirty="0" err="1"/>
              <a:t>laoreet</a:t>
            </a:r>
            <a:r>
              <a:rPr lang="lt-LT" dirty="0"/>
              <a:t> </a:t>
            </a:r>
            <a:r>
              <a:rPr lang="lt-LT" dirty="0" err="1"/>
              <a:t>dolore</a:t>
            </a:r>
            <a:r>
              <a:rPr lang="lt-LT" dirty="0"/>
              <a:t> </a:t>
            </a:r>
            <a:r>
              <a:rPr lang="lt-LT" dirty="0" err="1"/>
              <a:t>magna</a:t>
            </a:r>
            <a:r>
              <a:rPr lang="lt-LT" dirty="0"/>
              <a:t> </a:t>
            </a:r>
            <a:r>
              <a:rPr lang="lt-LT" dirty="0" err="1"/>
              <a:t>aliquam</a:t>
            </a:r>
            <a:r>
              <a:rPr lang="lt-LT" dirty="0"/>
              <a:t> </a:t>
            </a:r>
            <a:r>
              <a:rPr lang="lt-LT" dirty="0" err="1"/>
              <a:t>erat</a:t>
            </a:r>
            <a:r>
              <a:rPr lang="lt-LT" dirty="0"/>
              <a:t> </a:t>
            </a:r>
            <a:r>
              <a:rPr lang="lt-LT" dirty="0" err="1"/>
              <a:t>volutpat</a:t>
            </a:r>
            <a:r>
              <a:rPr lang="lt-LT" dirty="0"/>
              <a:t>. </a:t>
            </a:r>
            <a:r>
              <a:rPr lang="lt-LT" dirty="0" err="1"/>
              <a:t>Ut</a:t>
            </a:r>
            <a:r>
              <a:rPr lang="lt-LT" dirty="0"/>
              <a:t> </a:t>
            </a:r>
            <a:r>
              <a:rPr lang="lt-LT" dirty="0" err="1"/>
              <a:t>wisi</a:t>
            </a:r>
            <a:r>
              <a:rPr lang="lt-LT" dirty="0"/>
              <a:t> </a:t>
            </a:r>
            <a:r>
              <a:rPr lang="lt-LT" dirty="0" err="1"/>
              <a:t>enim</a:t>
            </a:r>
            <a:r>
              <a:rPr lang="lt-LT" dirty="0"/>
              <a:t> </a:t>
            </a:r>
            <a:r>
              <a:rPr lang="lt-LT" dirty="0" err="1"/>
              <a:t>an</a:t>
            </a:r>
            <a:r>
              <a:rPr lang="lt-LT" dirty="0"/>
              <a:t>. </a:t>
            </a:r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.</a:t>
            </a:r>
          </a:p>
        </p:txBody>
      </p:sp>
      <p:sp>
        <p:nvSpPr>
          <p:cNvPr id="7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4727212" y="4450135"/>
            <a:ext cx="3058251" cy="1698116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sit</a:t>
            </a:r>
            <a:r>
              <a:rPr lang="lt-LT" dirty="0"/>
              <a:t> </a:t>
            </a:r>
            <a:r>
              <a:rPr lang="lt-LT" dirty="0" err="1"/>
              <a:t>amet</a:t>
            </a:r>
            <a:r>
              <a:rPr lang="lt-LT" dirty="0"/>
              <a:t>, </a:t>
            </a:r>
            <a:r>
              <a:rPr lang="lt-LT" dirty="0" err="1"/>
              <a:t>consectetuer</a:t>
            </a:r>
            <a:r>
              <a:rPr lang="lt-LT" dirty="0"/>
              <a:t> </a:t>
            </a:r>
            <a:r>
              <a:rPr lang="lt-LT" dirty="0" err="1"/>
              <a:t>adipiscing</a:t>
            </a:r>
            <a:r>
              <a:rPr lang="lt-LT" dirty="0"/>
              <a:t> </a:t>
            </a:r>
            <a:r>
              <a:rPr lang="lt-LT" dirty="0" err="1"/>
              <a:t>elit</a:t>
            </a:r>
            <a:r>
              <a:rPr lang="lt-LT" dirty="0"/>
              <a:t>, </a:t>
            </a:r>
            <a:r>
              <a:rPr lang="lt-LT" dirty="0" err="1"/>
              <a:t>sed</a:t>
            </a:r>
            <a:r>
              <a:rPr lang="lt-LT" dirty="0"/>
              <a:t> </a:t>
            </a:r>
            <a:r>
              <a:rPr lang="lt-LT" dirty="0" err="1"/>
              <a:t>diam</a:t>
            </a:r>
            <a:r>
              <a:rPr lang="lt-LT" dirty="0"/>
              <a:t> </a:t>
            </a:r>
            <a:r>
              <a:rPr lang="lt-LT" dirty="0" err="1"/>
              <a:t>nonummy</a:t>
            </a:r>
            <a:r>
              <a:rPr lang="lt-LT" dirty="0"/>
              <a:t> </a:t>
            </a:r>
            <a:r>
              <a:rPr lang="lt-LT" dirty="0" err="1"/>
              <a:t>nibh</a:t>
            </a:r>
            <a:r>
              <a:rPr lang="lt-LT" dirty="0"/>
              <a:t> </a:t>
            </a:r>
            <a:r>
              <a:rPr lang="lt-LT" dirty="0" err="1"/>
              <a:t>euismod</a:t>
            </a:r>
            <a:r>
              <a:rPr lang="lt-LT" dirty="0"/>
              <a:t> </a:t>
            </a:r>
            <a:r>
              <a:rPr lang="lt-LT" dirty="0" err="1"/>
              <a:t>tincidunt</a:t>
            </a:r>
            <a:r>
              <a:rPr lang="lt-LT" dirty="0"/>
              <a:t> </a:t>
            </a:r>
            <a:r>
              <a:rPr lang="lt-LT" dirty="0" err="1"/>
              <a:t>ut</a:t>
            </a:r>
            <a:r>
              <a:rPr lang="lt-LT" dirty="0"/>
              <a:t> </a:t>
            </a:r>
            <a:r>
              <a:rPr lang="lt-LT" dirty="0" err="1"/>
              <a:t>laoreet</a:t>
            </a:r>
            <a:r>
              <a:rPr lang="lt-LT" dirty="0"/>
              <a:t> </a:t>
            </a:r>
            <a:r>
              <a:rPr lang="lt-LT" dirty="0" err="1"/>
              <a:t>dolore</a:t>
            </a:r>
            <a:r>
              <a:rPr lang="lt-LT" dirty="0"/>
              <a:t> </a:t>
            </a:r>
            <a:r>
              <a:rPr lang="lt-LT" dirty="0" err="1"/>
              <a:t>magna</a:t>
            </a:r>
            <a:r>
              <a:rPr lang="lt-LT" dirty="0"/>
              <a:t> </a:t>
            </a:r>
            <a:r>
              <a:rPr lang="lt-LT" dirty="0" err="1"/>
              <a:t>aliquam</a:t>
            </a:r>
            <a:r>
              <a:rPr lang="lt-LT" dirty="0"/>
              <a:t> </a:t>
            </a:r>
            <a:r>
              <a:rPr lang="lt-LT" dirty="0" err="1"/>
              <a:t>erat</a:t>
            </a:r>
            <a:r>
              <a:rPr lang="lt-LT" dirty="0"/>
              <a:t> </a:t>
            </a:r>
            <a:r>
              <a:rPr lang="lt-LT" dirty="0" err="1"/>
              <a:t>volutpat</a:t>
            </a:r>
            <a:r>
              <a:rPr lang="lt-LT" dirty="0"/>
              <a:t>. </a:t>
            </a:r>
            <a:r>
              <a:rPr lang="lt-LT" dirty="0" err="1"/>
              <a:t>Ut</a:t>
            </a:r>
            <a:r>
              <a:rPr lang="lt-LT" dirty="0"/>
              <a:t> </a:t>
            </a:r>
            <a:r>
              <a:rPr lang="lt-LT" dirty="0" err="1"/>
              <a:t>wisi</a:t>
            </a:r>
            <a:r>
              <a:rPr lang="lt-LT" dirty="0"/>
              <a:t> </a:t>
            </a:r>
            <a:r>
              <a:rPr lang="lt-LT" dirty="0" err="1"/>
              <a:t>enim</a:t>
            </a:r>
            <a:r>
              <a:rPr lang="lt-LT" dirty="0"/>
              <a:t> </a:t>
            </a:r>
            <a:r>
              <a:rPr lang="lt-LT" dirty="0" err="1"/>
              <a:t>an</a:t>
            </a:r>
            <a:r>
              <a:rPr lang="lt-LT" dirty="0"/>
              <a:t>. </a:t>
            </a:r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.</a:t>
            </a:r>
          </a:p>
        </p:txBody>
      </p:sp>
      <p:sp>
        <p:nvSpPr>
          <p:cNvPr id="8" name="Text Placeholder 20"/>
          <p:cNvSpPr>
            <a:spLocks noGrp="1"/>
          </p:cNvSpPr>
          <p:nvPr>
            <p:ph type="body" sz="quarter" idx="17" hasCustomPrompt="1"/>
          </p:nvPr>
        </p:nvSpPr>
        <p:spPr>
          <a:xfrm>
            <a:off x="8828950" y="4438863"/>
            <a:ext cx="3075667" cy="1709388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sit</a:t>
            </a:r>
            <a:r>
              <a:rPr lang="lt-LT" dirty="0"/>
              <a:t> </a:t>
            </a:r>
            <a:r>
              <a:rPr lang="lt-LT" dirty="0" err="1"/>
              <a:t>amet</a:t>
            </a:r>
            <a:r>
              <a:rPr lang="lt-LT" dirty="0"/>
              <a:t>, </a:t>
            </a:r>
            <a:r>
              <a:rPr lang="lt-LT" dirty="0" err="1"/>
              <a:t>consectetuer</a:t>
            </a:r>
            <a:r>
              <a:rPr lang="lt-LT" dirty="0"/>
              <a:t> </a:t>
            </a:r>
            <a:r>
              <a:rPr lang="lt-LT" dirty="0" err="1"/>
              <a:t>adipiscing</a:t>
            </a:r>
            <a:r>
              <a:rPr lang="lt-LT" dirty="0"/>
              <a:t> </a:t>
            </a:r>
            <a:r>
              <a:rPr lang="lt-LT" dirty="0" err="1"/>
              <a:t>elit</a:t>
            </a:r>
            <a:r>
              <a:rPr lang="lt-LT" dirty="0"/>
              <a:t>, </a:t>
            </a:r>
            <a:r>
              <a:rPr lang="lt-LT" dirty="0" err="1"/>
              <a:t>sed</a:t>
            </a:r>
            <a:r>
              <a:rPr lang="lt-LT" dirty="0"/>
              <a:t> </a:t>
            </a:r>
            <a:r>
              <a:rPr lang="lt-LT" dirty="0" err="1"/>
              <a:t>diam</a:t>
            </a:r>
            <a:r>
              <a:rPr lang="lt-LT" dirty="0"/>
              <a:t> </a:t>
            </a:r>
            <a:r>
              <a:rPr lang="lt-LT" dirty="0" err="1"/>
              <a:t>nonummy</a:t>
            </a:r>
            <a:r>
              <a:rPr lang="lt-LT" dirty="0"/>
              <a:t> </a:t>
            </a:r>
            <a:r>
              <a:rPr lang="lt-LT" dirty="0" err="1"/>
              <a:t>nibh</a:t>
            </a:r>
            <a:r>
              <a:rPr lang="lt-LT" dirty="0"/>
              <a:t> </a:t>
            </a:r>
            <a:r>
              <a:rPr lang="lt-LT" dirty="0" err="1"/>
              <a:t>euismod</a:t>
            </a:r>
            <a:r>
              <a:rPr lang="lt-LT" dirty="0"/>
              <a:t> </a:t>
            </a:r>
            <a:r>
              <a:rPr lang="lt-LT" dirty="0" err="1"/>
              <a:t>tincidunt</a:t>
            </a:r>
            <a:r>
              <a:rPr lang="lt-LT" dirty="0"/>
              <a:t> </a:t>
            </a:r>
            <a:r>
              <a:rPr lang="lt-LT" dirty="0" err="1"/>
              <a:t>ut</a:t>
            </a:r>
            <a:r>
              <a:rPr lang="lt-LT" dirty="0"/>
              <a:t> </a:t>
            </a:r>
            <a:r>
              <a:rPr lang="lt-LT" dirty="0" err="1"/>
              <a:t>laoreet</a:t>
            </a:r>
            <a:r>
              <a:rPr lang="lt-LT" dirty="0"/>
              <a:t> </a:t>
            </a:r>
            <a:r>
              <a:rPr lang="lt-LT" dirty="0" err="1"/>
              <a:t>dolore</a:t>
            </a:r>
            <a:r>
              <a:rPr lang="lt-LT" dirty="0"/>
              <a:t> </a:t>
            </a:r>
            <a:r>
              <a:rPr lang="lt-LT" dirty="0" err="1"/>
              <a:t>magna</a:t>
            </a:r>
            <a:r>
              <a:rPr lang="lt-LT" dirty="0"/>
              <a:t> </a:t>
            </a:r>
            <a:r>
              <a:rPr lang="lt-LT" dirty="0" err="1"/>
              <a:t>aliquam</a:t>
            </a:r>
            <a:r>
              <a:rPr lang="lt-LT" dirty="0"/>
              <a:t> </a:t>
            </a:r>
            <a:r>
              <a:rPr lang="lt-LT" dirty="0" err="1"/>
              <a:t>erat</a:t>
            </a:r>
            <a:r>
              <a:rPr lang="lt-LT" dirty="0"/>
              <a:t> </a:t>
            </a:r>
            <a:r>
              <a:rPr lang="lt-LT" dirty="0" err="1"/>
              <a:t>volutpat</a:t>
            </a:r>
            <a:r>
              <a:rPr lang="lt-LT" dirty="0"/>
              <a:t>. </a:t>
            </a:r>
            <a:r>
              <a:rPr lang="lt-LT" dirty="0" err="1"/>
              <a:t>Ut</a:t>
            </a:r>
            <a:r>
              <a:rPr lang="lt-LT" dirty="0"/>
              <a:t> </a:t>
            </a:r>
            <a:r>
              <a:rPr lang="lt-LT" dirty="0" err="1"/>
              <a:t>wisi</a:t>
            </a:r>
            <a:r>
              <a:rPr lang="lt-LT" dirty="0"/>
              <a:t> </a:t>
            </a:r>
            <a:r>
              <a:rPr lang="lt-LT" dirty="0" err="1"/>
              <a:t>enim</a:t>
            </a:r>
            <a:r>
              <a:rPr lang="lt-LT" dirty="0"/>
              <a:t> </a:t>
            </a:r>
            <a:r>
              <a:rPr lang="lt-LT" dirty="0" err="1"/>
              <a:t>an</a:t>
            </a:r>
            <a:r>
              <a:rPr lang="lt-LT" dirty="0"/>
              <a:t>. </a:t>
            </a:r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.</a:t>
            </a:r>
          </a:p>
        </p:txBody>
      </p:sp>
      <p:sp>
        <p:nvSpPr>
          <p:cNvPr id="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625474" y="798513"/>
            <a:ext cx="4606978" cy="1377950"/>
          </a:xfrm>
        </p:spPr>
        <p:txBody>
          <a:bodyPr>
            <a:noAutofit/>
          </a:bodyPr>
          <a:lstStyle>
            <a:lvl1pPr marL="0" indent="0">
              <a:buNone/>
              <a:defRPr sz="3500" b="1" baseline="0">
                <a:solidFill>
                  <a:schemeClr val="tx1"/>
                </a:solidFill>
                <a:latin typeface="+mj-lt"/>
                <a:ea typeface="Euclid Circular A Medium" panose="020B0604000000000000" pitchFamily="34" charset="0"/>
              </a:defRPr>
            </a:lvl1pPr>
          </a:lstStyle>
          <a:p>
            <a:pPr lvl="0"/>
            <a:r>
              <a:rPr lang="lt-LT" dirty="0"/>
              <a:t>Skaidrės tema,</a:t>
            </a:r>
          </a:p>
          <a:p>
            <a:pPr lvl="0"/>
            <a:r>
              <a:rPr lang="lt-LT" dirty="0"/>
              <a:t>temos pavadinimas</a:t>
            </a:r>
          </a:p>
        </p:txBody>
      </p:sp>
    </p:spTree>
    <p:extLst>
      <p:ext uri="{BB962C8B-B14F-4D97-AF65-F5344CB8AC3E}">
        <p14:creationId xmlns:p14="http://schemas.microsoft.com/office/powerpoint/2010/main" val="38252299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625474" y="798513"/>
            <a:ext cx="4421087" cy="1377950"/>
          </a:xfrm>
        </p:spPr>
        <p:txBody>
          <a:bodyPr>
            <a:noAutofit/>
          </a:bodyPr>
          <a:lstStyle>
            <a:lvl1pPr marL="0" indent="0">
              <a:buNone/>
              <a:defRPr sz="3500" b="1" baseline="0">
                <a:solidFill>
                  <a:schemeClr val="tx1"/>
                </a:solidFill>
                <a:latin typeface="+mj-lt"/>
                <a:ea typeface="Euclid Circular A Medium" panose="020B0604000000000000" pitchFamily="34" charset="0"/>
              </a:defRPr>
            </a:lvl1pPr>
          </a:lstStyle>
          <a:p>
            <a:pPr lvl="0"/>
            <a:r>
              <a:rPr lang="lt-LT" dirty="0"/>
              <a:t>Skaidrės tema,</a:t>
            </a:r>
          </a:p>
          <a:p>
            <a:pPr lvl="0"/>
            <a:r>
              <a:rPr lang="lt-LT" dirty="0"/>
              <a:t>temos pavadinimas</a:t>
            </a:r>
          </a:p>
        </p:txBody>
      </p:sp>
      <p:sp>
        <p:nvSpPr>
          <p:cNvPr id="3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625474" y="3203575"/>
            <a:ext cx="3040835" cy="567236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buNone/>
              <a:defRPr sz="18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lt-LT" dirty="0"/>
              <a:t>Trumpoji antraštė</a:t>
            </a:r>
          </a:p>
        </p:txBody>
      </p:sp>
      <p:sp>
        <p:nvSpPr>
          <p:cNvPr id="4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625473" y="4450135"/>
            <a:ext cx="3406596" cy="1698116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sit</a:t>
            </a:r>
            <a:r>
              <a:rPr lang="lt-LT" dirty="0"/>
              <a:t> </a:t>
            </a:r>
            <a:r>
              <a:rPr lang="lt-LT" dirty="0" err="1"/>
              <a:t>amet</a:t>
            </a:r>
            <a:r>
              <a:rPr lang="lt-LT" dirty="0"/>
              <a:t>, </a:t>
            </a:r>
            <a:r>
              <a:rPr lang="lt-LT" dirty="0" err="1"/>
              <a:t>consectetuer</a:t>
            </a:r>
            <a:r>
              <a:rPr lang="lt-LT" dirty="0"/>
              <a:t> </a:t>
            </a:r>
            <a:r>
              <a:rPr lang="lt-LT" dirty="0" err="1"/>
              <a:t>adipiscing</a:t>
            </a:r>
            <a:r>
              <a:rPr lang="lt-LT" dirty="0"/>
              <a:t> </a:t>
            </a:r>
            <a:r>
              <a:rPr lang="lt-LT" dirty="0" err="1"/>
              <a:t>elit</a:t>
            </a:r>
            <a:r>
              <a:rPr lang="lt-LT" dirty="0"/>
              <a:t>, </a:t>
            </a:r>
            <a:r>
              <a:rPr lang="lt-LT" dirty="0" err="1"/>
              <a:t>sed</a:t>
            </a:r>
            <a:r>
              <a:rPr lang="lt-LT" dirty="0"/>
              <a:t> </a:t>
            </a:r>
            <a:r>
              <a:rPr lang="lt-LT" dirty="0" err="1"/>
              <a:t>diam</a:t>
            </a:r>
            <a:r>
              <a:rPr lang="lt-LT" dirty="0"/>
              <a:t> </a:t>
            </a:r>
            <a:r>
              <a:rPr lang="lt-LT" dirty="0" err="1"/>
              <a:t>nonummy</a:t>
            </a:r>
            <a:r>
              <a:rPr lang="lt-LT" dirty="0"/>
              <a:t> </a:t>
            </a:r>
            <a:r>
              <a:rPr lang="lt-LT" dirty="0" err="1"/>
              <a:t>nibh</a:t>
            </a:r>
            <a:r>
              <a:rPr lang="lt-LT" dirty="0"/>
              <a:t> </a:t>
            </a:r>
            <a:r>
              <a:rPr lang="lt-LT" dirty="0" err="1"/>
              <a:t>euismod</a:t>
            </a:r>
            <a:r>
              <a:rPr lang="lt-LT" dirty="0"/>
              <a:t> </a:t>
            </a:r>
            <a:r>
              <a:rPr lang="lt-LT" dirty="0" err="1"/>
              <a:t>tincidunt</a:t>
            </a:r>
            <a:r>
              <a:rPr lang="lt-LT" dirty="0"/>
              <a:t> </a:t>
            </a:r>
            <a:r>
              <a:rPr lang="lt-LT" dirty="0" err="1"/>
              <a:t>ut</a:t>
            </a:r>
            <a:r>
              <a:rPr lang="lt-LT" dirty="0"/>
              <a:t> </a:t>
            </a:r>
            <a:r>
              <a:rPr lang="lt-LT" dirty="0" err="1"/>
              <a:t>laoreet</a:t>
            </a:r>
            <a:r>
              <a:rPr lang="lt-LT" dirty="0"/>
              <a:t> </a:t>
            </a:r>
            <a:r>
              <a:rPr lang="lt-LT" dirty="0" err="1"/>
              <a:t>dolore</a:t>
            </a:r>
            <a:r>
              <a:rPr lang="lt-LT" dirty="0"/>
              <a:t> </a:t>
            </a:r>
            <a:r>
              <a:rPr lang="lt-LT" dirty="0" err="1"/>
              <a:t>magna</a:t>
            </a:r>
            <a:r>
              <a:rPr lang="lt-LT" dirty="0"/>
              <a:t> </a:t>
            </a:r>
            <a:r>
              <a:rPr lang="lt-LT" dirty="0" err="1"/>
              <a:t>aliquam</a:t>
            </a:r>
            <a:r>
              <a:rPr lang="lt-LT" dirty="0"/>
              <a:t> </a:t>
            </a:r>
            <a:r>
              <a:rPr lang="lt-LT" dirty="0" err="1"/>
              <a:t>erat</a:t>
            </a:r>
            <a:r>
              <a:rPr lang="lt-LT" dirty="0"/>
              <a:t> </a:t>
            </a:r>
            <a:r>
              <a:rPr lang="lt-LT" dirty="0" err="1"/>
              <a:t>volutpat</a:t>
            </a:r>
            <a:r>
              <a:rPr lang="lt-LT" dirty="0"/>
              <a:t>. </a:t>
            </a:r>
            <a:r>
              <a:rPr lang="lt-LT" dirty="0" err="1"/>
              <a:t>Ut</a:t>
            </a:r>
            <a:r>
              <a:rPr lang="lt-LT" dirty="0"/>
              <a:t> </a:t>
            </a:r>
            <a:r>
              <a:rPr lang="lt-LT" dirty="0" err="1"/>
              <a:t>wisi</a:t>
            </a:r>
            <a:r>
              <a:rPr lang="lt-LT" dirty="0"/>
              <a:t> </a:t>
            </a:r>
            <a:r>
              <a:rPr lang="lt-LT" dirty="0" err="1"/>
              <a:t>enim</a:t>
            </a:r>
            <a:r>
              <a:rPr lang="lt-LT" dirty="0"/>
              <a:t> </a:t>
            </a:r>
            <a:r>
              <a:rPr lang="lt-LT" dirty="0" err="1"/>
              <a:t>ad</a:t>
            </a:r>
            <a:r>
              <a:rPr lang="lt-LT" dirty="0"/>
              <a:t> minim </a:t>
            </a:r>
            <a:r>
              <a:rPr lang="lt-LT" dirty="0" err="1"/>
              <a:t>veniam</a:t>
            </a:r>
            <a:r>
              <a:rPr lang="lt-LT" dirty="0"/>
              <a:t>. </a:t>
            </a:r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.</a:t>
            </a:r>
          </a:p>
        </p:txBody>
      </p:sp>
      <p:sp>
        <p:nvSpPr>
          <p:cNvPr id="8" name="Chart Placeholder 7"/>
          <p:cNvSpPr>
            <a:spLocks noGrp="1"/>
          </p:cNvSpPr>
          <p:nvPr>
            <p:ph type="chart" sz="quarter" idx="16"/>
          </p:nvPr>
        </p:nvSpPr>
        <p:spPr>
          <a:xfrm>
            <a:off x="6088063" y="1489075"/>
            <a:ext cx="5486400" cy="4659313"/>
          </a:xfrm>
        </p:spPr>
        <p:txBody>
          <a:bodyPr/>
          <a:lstStyle/>
          <a:p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8164653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625474" y="798513"/>
            <a:ext cx="8213726" cy="612276"/>
          </a:xfrm>
        </p:spPr>
        <p:txBody>
          <a:bodyPr>
            <a:noAutofit/>
          </a:bodyPr>
          <a:lstStyle>
            <a:lvl1pPr marL="0" indent="0">
              <a:buNone/>
              <a:defRPr sz="3500" b="1" baseline="0">
                <a:solidFill>
                  <a:schemeClr val="tx1"/>
                </a:solidFill>
                <a:latin typeface="+mj-lt"/>
                <a:ea typeface="Euclid Circular A Medium" panose="020B0604000000000000" pitchFamily="34" charset="0"/>
              </a:defRPr>
            </a:lvl1pPr>
          </a:lstStyle>
          <a:p>
            <a:pPr lvl="0"/>
            <a:r>
              <a:rPr lang="lt-LT" dirty="0"/>
              <a:t>Skaidrės tema,</a:t>
            </a:r>
            <a:r>
              <a:rPr lang="en-US" dirty="0"/>
              <a:t> </a:t>
            </a:r>
            <a:r>
              <a:rPr lang="lt-LT" dirty="0"/>
              <a:t>temos pavadinimas</a:t>
            </a:r>
          </a:p>
        </p:txBody>
      </p:sp>
      <p:sp>
        <p:nvSpPr>
          <p:cNvPr id="3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625474" y="1749243"/>
            <a:ext cx="3040835" cy="340814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buNone/>
              <a:defRPr sz="18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lt-LT" dirty="0"/>
              <a:t>Trumpoji antraštė</a:t>
            </a:r>
          </a:p>
        </p:txBody>
      </p:sp>
      <p:sp>
        <p:nvSpPr>
          <p:cNvPr id="8" name="Chart Placeholder 7"/>
          <p:cNvSpPr>
            <a:spLocks noGrp="1"/>
          </p:cNvSpPr>
          <p:nvPr>
            <p:ph type="chart" sz="quarter" idx="16"/>
          </p:nvPr>
        </p:nvSpPr>
        <p:spPr>
          <a:xfrm>
            <a:off x="625474" y="2428511"/>
            <a:ext cx="10948989" cy="3719877"/>
          </a:xfrm>
        </p:spPr>
        <p:txBody>
          <a:bodyPr/>
          <a:lstStyle/>
          <a:p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966384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24052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625474" y="798513"/>
            <a:ext cx="8213726" cy="612276"/>
          </a:xfrm>
        </p:spPr>
        <p:txBody>
          <a:bodyPr>
            <a:noAutofit/>
          </a:bodyPr>
          <a:lstStyle>
            <a:lvl1pPr marL="0" indent="0">
              <a:buNone/>
              <a:defRPr sz="3500" b="1" baseline="0">
                <a:solidFill>
                  <a:schemeClr val="tx1"/>
                </a:solidFill>
                <a:latin typeface="+mj-lt"/>
                <a:ea typeface="Euclid Circular A Medium" panose="020B0604000000000000" pitchFamily="34" charset="0"/>
              </a:defRPr>
            </a:lvl1pPr>
          </a:lstStyle>
          <a:p>
            <a:pPr lvl="0"/>
            <a:r>
              <a:rPr lang="lt-LT" dirty="0"/>
              <a:t>Skaidrės tema,</a:t>
            </a:r>
            <a:r>
              <a:rPr lang="en-US" dirty="0"/>
              <a:t> </a:t>
            </a:r>
            <a:r>
              <a:rPr lang="lt-LT" dirty="0"/>
              <a:t>temos pavadinimas</a:t>
            </a:r>
          </a:p>
        </p:txBody>
      </p:sp>
      <p:sp>
        <p:nvSpPr>
          <p:cNvPr id="3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625474" y="1749243"/>
            <a:ext cx="3040835" cy="340814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buNone/>
              <a:defRPr sz="18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lt-LT" dirty="0"/>
              <a:t>Trumpoji antraštė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5475" y="2419350"/>
            <a:ext cx="10947400" cy="3752850"/>
          </a:xfrm>
        </p:spPr>
        <p:txBody>
          <a:bodyPr/>
          <a:lstStyle/>
          <a:p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3893611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625473" y="4450135"/>
            <a:ext cx="3066961" cy="1698116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sit</a:t>
            </a:r>
            <a:r>
              <a:rPr lang="lt-LT" dirty="0"/>
              <a:t> </a:t>
            </a:r>
            <a:r>
              <a:rPr lang="lt-LT" dirty="0" err="1"/>
              <a:t>amet</a:t>
            </a:r>
            <a:r>
              <a:rPr lang="lt-LT" dirty="0"/>
              <a:t>, </a:t>
            </a:r>
            <a:r>
              <a:rPr lang="lt-LT" dirty="0" err="1"/>
              <a:t>consectetuer</a:t>
            </a:r>
            <a:r>
              <a:rPr lang="lt-LT" dirty="0"/>
              <a:t> </a:t>
            </a:r>
            <a:r>
              <a:rPr lang="lt-LT" dirty="0" err="1"/>
              <a:t>adipiscing</a:t>
            </a:r>
            <a:r>
              <a:rPr lang="lt-LT" dirty="0"/>
              <a:t> </a:t>
            </a:r>
            <a:r>
              <a:rPr lang="lt-LT" dirty="0" err="1"/>
              <a:t>elit</a:t>
            </a:r>
            <a:r>
              <a:rPr lang="lt-LT" dirty="0"/>
              <a:t>, </a:t>
            </a:r>
            <a:r>
              <a:rPr lang="lt-LT" dirty="0" err="1"/>
              <a:t>sed</a:t>
            </a:r>
            <a:r>
              <a:rPr lang="lt-LT" dirty="0"/>
              <a:t> </a:t>
            </a:r>
            <a:r>
              <a:rPr lang="lt-LT" dirty="0" err="1"/>
              <a:t>diam</a:t>
            </a:r>
            <a:r>
              <a:rPr lang="lt-LT" dirty="0"/>
              <a:t> </a:t>
            </a:r>
            <a:r>
              <a:rPr lang="lt-LT" dirty="0" err="1"/>
              <a:t>nonummy</a:t>
            </a:r>
            <a:r>
              <a:rPr lang="lt-LT" dirty="0"/>
              <a:t> </a:t>
            </a:r>
            <a:r>
              <a:rPr lang="lt-LT" dirty="0" err="1"/>
              <a:t>nibh</a:t>
            </a:r>
            <a:r>
              <a:rPr lang="lt-LT" dirty="0"/>
              <a:t> </a:t>
            </a:r>
            <a:r>
              <a:rPr lang="lt-LT" dirty="0" err="1"/>
              <a:t>euismod</a:t>
            </a:r>
            <a:r>
              <a:rPr lang="lt-LT" dirty="0"/>
              <a:t> </a:t>
            </a:r>
            <a:r>
              <a:rPr lang="lt-LT" dirty="0" err="1"/>
              <a:t>tincidunt</a:t>
            </a:r>
            <a:r>
              <a:rPr lang="lt-LT" dirty="0"/>
              <a:t> </a:t>
            </a:r>
            <a:r>
              <a:rPr lang="lt-LT" dirty="0" err="1"/>
              <a:t>ut</a:t>
            </a:r>
            <a:r>
              <a:rPr lang="lt-LT" dirty="0"/>
              <a:t> </a:t>
            </a:r>
            <a:r>
              <a:rPr lang="lt-LT" dirty="0" err="1"/>
              <a:t>laoreet</a:t>
            </a:r>
            <a:r>
              <a:rPr lang="lt-LT" dirty="0"/>
              <a:t> </a:t>
            </a:r>
            <a:r>
              <a:rPr lang="lt-LT" dirty="0" err="1"/>
              <a:t>dolore</a:t>
            </a:r>
            <a:r>
              <a:rPr lang="lt-LT" dirty="0"/>
              <a:t> </a:t>
            </a:r>
            <a:r>
              <a:rPr lang="lt-LT" dirty="0" err="1"/>
              <a:t>magna</a:t>
            </a:r>
            <a:r>
              <a:rPr lang="lt-LT" dirty="0"/>
              <a:t> </a:t>
            </a:r>
            <a:r>
              <a:rPr lang="lt-LT" dirty="0" err="1"/>
              <a:t>aliquam</a:t>
            </a:r>
            <a:r>
              <a:rPr lang="lt-LT" dirty="0"/>
              <a:t> </a:t>
            </a:r>
            <a:r>
              <a:rPr lang="lt-LT" dirty="0" err="1"/>
              <a:t>erat</a:t>
            </a:r>
            <a:r>
              <a:rPr lang="lt-LT" dirty="0"/>
              <a:t> </a:t>
            </a:r>
            <a:r>
              <a:rPr lang="lt-LT" dirty="0" err="1"/>
              <a:t>volutpat</a:t>
            </a:r>
            <a:r>
              <a:rPr lang="lt-LT" dirty="0"/>
              <a:t>. </a:t>
            </a:r>
            <a:r>
              <a:rPr lang="lt-LT" dirty="0" err="1"/>
              <a:t>Ut</a:t>
            </a:r>
            <a:r>
              <a:rPr lang="lt-LT" dirty="0"/>
              <a:t> </a:t>
            </a:r>
            <a:r>
              <a:rPr lang="lt-LT" dirty="0" err="1"/>
              <a:t>wisi</a:t>
            </a:r>
            <a:r>
              <a:rPr lang="lt-LT" dirty="0"/>
              <a:t> </a:t>
            </a:r>
            <a:r>
              <a:rPr lang="lt-LT" dirty="0" err="1"/>
              <a:t>enim</a:t>
            </a:r>
            <a:r>
              <a:rPr lang="lt-LT" dirty="0"/>
              <a:t> </a:t>
            </a:r>
            <a:r>
              <a:rPr lang="lt-LT" dirty="0" err="1"/>
              <a:t>an</a:t>
            </a:r>
            <a:r>
              <a:rPr lang="lt-LT" dirty="0"/>
              <a:t>. </a:t>
            </a:r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.</a:t>
            </a:r>
          </a:p>
        </p:txBody>
      </p:sp>
      <p:sp>
        <p:nvSpPr>
          <p:cNvPr id="7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4545829" y="4450135"/>
            <a:ext cx="3058251" cy="1698116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sit</a:t>
            </a:r>
            <a:r>
              <a:rPr lang="lt-LT" dirty="0"/>
              <a:t> </a:t>
            </a:r>
            <a:r>
              <a:rPr lang="lt-LT" dirty="0" err="1"/>
              <a:t>amet</a:t>
            </a:r>
            <a:r>
              <a:rPr lang="lt-LT" dirty="0"/>
              <a:t>, </a:t>
            </a:r>
            <a:r>
              <a:rPr lang="lt-LT" dirty="0" err="1"/>
              <a:t>consectetuer</a:t>
            </a:r>
            <a:r>
              <a:rPr lang="lt-LT" dirty="0"/>
              <a:t> </a:t>
            </a:r>
            <a:r>
              <a:rPr lang="lt-LT" dirty="0" err="1"/>
              <a:t>adipiscing</a:t>
            </a:r>
            <a:r>
              <a:rPr lang="lt-LT" dirty="0"/>
              <a:t> </a:t>
            </a:r>
            <a:r>
              <a:rPr lang="lt-LT" dirty="0" err="1"/>
              <a:t>elit</a:t>
            </a:r>
            <a:r>
              <a:rPr lang="lt-LT" dirty="0"/>
              <a:t>, </a:t>
            </a:r>
            <a:r>
              <a:rPr lang="lt-LT" dirty="0" err="1"/>
              <a:t>sed</a:t>
            </a:r>
            <a:r>
              <a:rPr lang="lt-LT" dirty="0"/>
              <a:t> </a:t>
            </a:r>
            <a:r>
              <a:rPr lang="lt-LT" dirty="0" err="1"/>
              <a:t>diam</a:t>
            </a:r>
            <a:r>
              <a:rPr lang="lt-LT" dirty="0"/>
              <a:t> </a:t>
            </a:r>
            <a:r>
              <a:rPr lang="lt-LT" dirty="0" err="1"/>
              <a:t>nonummy</a:t>
            </a:r>
            <a:r>
              <a:rPr lang="lt-LT" dirty="0"/>
              <a:t> </a:t>
            </a:r>
            <a:r>
              <a:rPr lang="lt-LT" dirty="0" err="1"/>
              <a:t>nibh</a:t>
            </a:r>
            <a:r>
              <a:rPr lang="lt-LT" dirty="0"/>
              <a:t> </a:t>
            </a:r>
            <a:r>
              <a:rPr lang="lt-LT" dirty="0" err="1"/>
              <a:t>euismod</a:t>
            </a:r>
            <a:r>
              <a:rPr lang="lt-LT" dirty="0"/>
              <a:t> </a:t>
            </a:r>
            <a:r>
              <a:rPr lang="lt-LT" dirty="0" err="1"/>
              <a:t>tincidunt</a:t>
            </a:r>
            <a:r>
              <a:rPr lang="lt-LT" dirty="0"/>
              <a:t> </a:t>
            </a:r>
            <a:r>
              <a:rPr lang="lt-LT" dirty="0" err="1"/>
              <a:t>ut</a:t>
            </a:r>
            <a:r>
              <a:rPr lang="lt-LT" dirty="0"/>
              <a:t> </a:t>
            </a:r>
            <a:r>
              <a:rPr lang="lt-LT" dirty="0" err="1"/>
              <a:t>laoreet</a:t>
            </a:r>
            <a:r>
              <a:rPr lang="lt-LT" dirty="0"/>
              <a:t> </a:t>
            </a:r>
            <a:r>
              <a:rPr lang="lt-LT" dirty="0" err="1"/>
              <a:t>dolore</a:t>
            </a:r>
            <a:r>
              <a:rPr lang="lt-LT" dirty="0"/>
              <a:t> </a:t>
            </a:r>
            <a:r>
              <a:rPr lang="lt-LT" dirty="0" err="1"/>
              <a:t>magna</a:t>
            </a:r>
            <a:r>
              <a:rPr lang="lt-LT" dirty="0"/>
              <a:t> </a:t>
            </a:r>
            <a:r>
              <a:rPr lang="lt-LT" dirty="0" err="1"/>
              <a:t>aliquam</a:t>
            </a:r>
            <a:r>
              <a:rPr lang="lt-LT" dirty="0"/>
              <a:t> </a:t>
            </a:r>
            <a:r>
              <a:rPr lang="lt-LT" dirty="0" err="1"/>
              <a:t>erat</a:t>
            </a:r>
            <a:r>
              <a:rPr lang="lt-LT" dirty="0"/>
              <a:t> </a:t>
            </a:r>
            <a:r>
              <a:rPr lang="lt-LT" dirty="0" err="1"/>
              <a:t>volutpat</a:t>
            </a:r>
            <a:r>
              <a:rPr lang="lt-LT" dirty="0"/>
              <a:t>. </a:t>
            </a:r>
            <a:r>
              <a:rPr lang="lt-LT" dirty="0" err="1"/>
              <a:t>Ut</a:t>
            </a:r>
            <a:r>
              <a:rPr lang="lt-LT" dirty="0"/>
              <a:t> </a:t>
            </a:r>
            <a:r>
              <a:rPr lang="lt-LT" dirty="0" err="1"/>
              <a:t>wisi</a:t>
            </a:r>
            <a:r>
              <a:rPr lang="lt-LT" dirty="0"/>
              <a:t> </a:t>
            </a:r>
            <a:r>
              <a:rPr lang="lt-LT" dirty="0" err="1"/>
              <a:t>enim</a:t>
            </a:r>
            <a:r>
              <a:rPr lang="lt-LT" dirty="0"/>
              <a:t> </a:t>
            </a:r>
            <a:r>
              <a:rPr lang="lt-LT" dirty="0" err="1"/>
              <a:t>an</a:t>
            </a:r>
            <a:r>
              <a:rPr lang="lt-LT" dirty="0"/>
              <a:t>. </a:t>
            </a:r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.</a:t>
            </a:r>
          </a:p>
        </p:txBody>
      </p:sp>
      <p:sp>
        <p:nvSpPr>
          <p:cNvPr id="8" name="Text Placeholder 20"/>
          <p:cNvSpPr>
            <a:spLocks noGrp="1"/>
          </p:cNvSpPr>
          <p:nvPr>
            <p:ph type="body" sz="quarter" idx="17" hasCustomPrompt="1"/>
          </p:nvPr>
        </p:nvSpPr>
        <p:spPr>
          <a:xfrm>
            <a:off x="8457475" y="4438863"/>
            <a:ext cx="3075667" cy="1709388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sit</a:t>
            </a:r>
            <a:r>
              <a:rPr lang="lt-LT" dirty="0"/>
              <a:t> </a:t>
            </a:r>
            <a:r>
              <a:rPr lang="lt-LT" dirty="0" err="1"/>
              <a:t>amet</a:t>
            </a:r>
            <a:r>
              <a:rPr lang="lt-LT" dirty="0"/>
              <a:t>, </a:t>
            </a:r>
            <a:r>
              <a:rPr lang="lt-LT" dirty="0" err="1"/>
              <a:t>consectetuer</a:t>
            </a:r>
            <a:r>
              <a:rPr lang="lt-LT" dirty="0"/>
              <a:t> </a:t>
            </a:r>
            <a:r>
              <a:rPr lang="lt-LT" dirty="0" err="1"/>
              <a:t>adipiscing</a:t>
            </a:r>
            <a:r>
              <a:rPr lang="lt-LT" dirty="0"/>
              <a:t> </a:t>
            </a:r>
            <a:r>
              <a:rPr lang="lt-LT" dirty="0" err="1"/>
              <a:t>elit</a:t>
            </a:r>
            <a:r>
              <a:rPr lang="lt-LT" dirty="0"/>
              <a:t>, </a:t>
            </a:r>
            <a:r>
              <a:rPr lang="lt-LT" dirty="0" err="1"/>
              <a:t>sed</a:t>
            </a:r>
            <a:r>
              <a:rPr lang="lt-LT" dirty="0"/>
              <a:t> </a:t>
            </a:r>
            <a:r>
              <a:rPr lang="lt-LT" dirty="0" err="1"/>
              <a:t>diam</a:t>
            </a:r>
            <a:r>
              <a:rPr lang="lt-LT" dirty="0"/>
              <a:t> </a:t>
            </a:r>
            <a:r>
              <a:rPr lang="lt-LT" dirty="0" err="1"/>
              <a:t>nonummy</a:t>
            </a:r>
            <a:r>
              <a:rPr lang="lt-LT" dirty="0"/>
              <a:t> </a:t>
            </a:r>
            <a:r>
              <a:rPr lang="lt-LT" dirty="0" err="1"/>
              <a:t>nibh</a:t>
            </a:r>
            <a:r>
              <a:rPr lang="lt-LT" dirty="0"/>
              <a:t> </a:t>
            </a:r>
            <a:r>
              <a:rPr lang="lt-LT" dirty="0" err="1"/>
              <a:t>euismod</a:t>
            </a:r>
            <a:r>
              <a:rPr lang="lt-LT" dirty="0"/>
              <a:t> </a:t>
            </a:r>
            <a:r>
              <a:rPr lang="lt-LT" dirty="0" err="1"/>
              <a:t>tincidunt</a:t>
            </a:r>
            <a:r>
              <a:rPr lang="lt-LT" dirty="0"/>
              <a:t> </a:t>
            </a:r>
            <a:r>
              <a:rPr lang="lt-LT" dirty="0" err="1"/>
              <a:t>ut</a:t>
            </a:r>
            <a:r>
              <a:rPr lang="lt-LT" dirty="0"/>
              <a:t> </a:t>
            </a:r>
            <a:r>
              <a:rPr lang="lt-LT" dirty="0" err="1"/>
              <a:t>laoreet</a:t>
            </a:r>
            <a:r>
              <a:rPr lang="lt-LT" dirty="0"/>
              <a:t> </a:t>
            </a:r>
            <a:r>
              <a:rPr lang="lt-LT" dirty="0" err="1"/>
              <a:t>dolore</a:t>
            </a:r>
            <a:r>
              <a:rPr lang="lt-LT" dirty="0"/>
              <a:t> </a:t>
            </a:r>
            <a:r>
              <a:rPr lang="lt-LT" dirty="0" err="1"/>
              <a:t>magna</a:t>
            </a:r>
            <a:r>
              <a:rPr lang="lt-LT" dirty="0"/>
              <a:t> </a:t>
            </a:r>
            <a:r>
              <a:rPr lang="lt-LT" dirty="0" err="1"/>
              <a:t>aliquam</a:t>
            </a:r>
            <a:r>
              <a:rPr lang="lt-LT" dirty="0"/>
              <a:t> </a:t>
            </a:r>
            <a:r>
              <a:rPr lang="lt-LT" dirty="0" err="1"/>
              <a:t>erat</a:t>
            </a:r>
            <a:r>
              <a:rPr lang="lt-LT" dirty="0"/>
              <a:t> </a:t>
            </a:r>
            <a:r>
              <a:rPr lang="lt-LT" dirty="0" err="1"/>
              <a:t>volutpat</a:t>
            </a:r>
            <a:r>
              <a:rPr lang="lt-LT" dirty="0"/>
              <a:t>. </a:t>
            </a:r>
            <a:r>
              <a:rPr lang="lt-LT" dirty="0" err="1"/>
              <a:t>Ut</a:t>
            </a:r>
            <a:r>
              <a:rPr lang="lt-LT" dirty="0"/>
              <a:t> </a:t>
            </a:r>
            <a:r>
              <a:rPr lang="lt-LT" dirty="0" err="1"/>
              <a:t>wisi</a:t>
            </a:r>
            <a:r>
              <a:rPr lang="lt-LT" dirty="0"/>
              <a:t> </a:t>
            </a:r>
            <a:r>
              <a:rPr lang="lt-LT" dirty="0" err="1"/>
              <a:t>enim</a:t>
            </a:r>
            <a:r>
              <a:rPr lang="lt-LT" dirty="0"/>
              <a:t> </a:t>
            </a:r>
            <a:r>
              <a:rPr lang="lt-LT" dirty="0" err="1"/>
              <a:t>an</a:t>
            </a:r>
            <a:r>
              <a:rPr lang="lt-LT" dirty="0"/>
              <a:t>. </a:t>
            </a:r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.</a:t>
            </a:r>
          </a:p>
        </p:txBody>
      </p:sp>
      <p:sp>
        <p:nvSpPr>
          <p:cNvPr id="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625474" y="798513"/>
            <a:ext cx="4606978" cy="1377950"/>
          </a:xfrm>
        </p:spPr>
        <p:txBody>
          <a:bodyPr>
            <a:noAutofit/>
          </a:bodyPr>
          <a:lstStyle>
            <a:lvl1pPr marL="0" indent="0">
              <a:buNone/>
              <a:defRPr sz="3500" b="1" baseline="0">
                <a:solidFill>
                  <a:schemeClr val="tx1"/>
                </a:solidFill>
                <a:latin typeface="+mj-lt"/>
                <a:ea typeface="Euclid Circular A Medium" panose="020B0604000000000000" pitchFamily="34" charset="0"/>
              </a:defRPr>
            </a:lvl1pPr>
          </a:lstStyle>
          <a:p>
            <a:pPr lvl="0"/>
            <a:r>
              <a:rPr lang="lt-LT" dirty="0"/>
              <a:t>Skaidrės tema,</a:t>
            </a:r>
          </a:p>
          <a:p>
            <a:pPr lvl="0"/>
            <a:r>
              <a:rPr lang="lt-LT" dirty="0"/>
              <a:t>temos pavadinimas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8" hasCustomPrompt="1"/>
          </p:nvPr>
        </p:nvSpPr>
        <p:spPr>
          <a:xfrm>
            <a:off x="625476" y="2546537"/>
            <a:ext cx="1174750" cy="11747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t-LT" dirty="0"/>
              <a:t> </a:t>
            </a:r>
          </a:p>
        </p:txBody>
      </p:sp>
      <p:sp>
        <p:nvSpPr>
          <p:cNvPr id="13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625473" y="3909653"/>
            <a:ext cx="3040835" cy="340814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buNone/>
              <a:defRPr sz="18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lt-LT" dirty="0"/>
              <a:t>Trumpoji antraštė</a:t>
            </a:r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21" hasCustomPrompt="1"/>
          </p:nvPr>
        </p:nvSpPr>
        <p:spPr>
          <a:xfrm>
            <a:off x="4543631" y="2546537"/>
            <a:ext cx="1174750" cy="11747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t-LT" dirty="0"/>
              <a:t> </a:t>
            </a:r>
          </a:p>
        </p:txBody>
      </p:sp>
      <p:sp>
        <p:nvSpPr>
          <p:cNvPr id="15" name="Text Placeholder 20"/>
          <p:cNvSpPr>
            <a:spLocks noGrp="1"/>
          </p:cNvSpPr>
          <p:nvPr>
            <p:ph type="body" sz="quarter" idx="22" hasCustomPrompt="1"/>
          </p:nvPr>
        </p:nvSpPr>
        <p:spPr>
          <a:xfrm>
            <a:off x="4543628" y="3909653"/>
            <a:ext cx="3040835" cy="340814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buNone/>
              <a:defRPr sz="18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lt-LT" dirty="0"/>
              <a:t>Trumpoji antraštė</a:t>
            </a:r>
          </a:p>
        </p:txBody>
      </p:sp>
      <p:sp>
        <p:nvSpPr>
          <p:cNvPr id="16" name="Picture Placeholder 9"/>
          <p:cNvSpPr>
            <a:spLocks noGrp="1"/>
          </p:cNvSpPr>
          <p:nvPr>
            <p:ph type="pic" sz="quarter" idx="23" hasCustomPrompt="1"/>
          </p:nvPr>
        </p:nvSpPr>
        <p:spPr>
          <a:xfrm>
            <a:off x="8457475" y="2546537"/>
            <a:ext cx="1174750" cy="11747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t-LT" dirty="0"/>
              <a:t> </a:t>
            </a:r>
          </a:p>
        </p:txBody>
      </p:sp>
      <p:sp>
        <p:nvSpPr>
          <p:cNvPr id="17" name="Text Placeholder 20"/>
          <p:cNvSpPr>
            <a:spLocks noGrp="1"/>
          </p:cNvSpPr>
          <p:nvPr>
            <p:ph type="body" sz="quarter" idx="24" hasCustomPrompt="1"/>
          </p:nvPr>
        </p:nvSpPr>
        <p:spPr>
          <a:xfrm>
            <a:off x="8457472" y="3909653"/>
            <a:ext cx="3040835" cy="340814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buNone/>
              <a:defRPr sz="18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lt-LT" dirty="0"/>
              <a:t>Trumpoji antraštė</a:t>
            </a:r>
          </a:p>
        </p:txBody>
      </p:sp>
    </p:spTree>
    <p:extLst>
      <p:ext uri="{BB962C8B-B14F-4D97-AF65-F5344CB8AC3E}">
        <p14:creationId xmlns:p14="http://schemas.microsoft.com/office/powerpoint/2010/main" val="3376156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625473" y="3071779"/>
            <a:ext cx="3920356" cy="576296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sit</a:t>
            </a:r>
            <a:r>
              <a:rPr lang="lt-LT" dirty="0"/>
              <a:t> </a:t>
            </a:r>
            <a:r>
              <a:rPr lang="lt-LT" dirty="0" err="1"/>
              <a:t>amet</a:t>
            </a:r>
            <a:r>
              <a:rPr lang="lt-LT" dirty="0"/>
              <a:t>, </a:t>
            </a:r>
            <a:r>
              <a:rPr lang="lt-LT" dirty="0" err="1"/>
              <a:t>consectetuer</a:t>
            </a:r>
            <a:r>
              <a:rPr lang="lt-LT" dirty="0"/>
              <a:t> </a:t>
            </a:r>
            <a:r>
              <a:rPr lang="lt-LT" dirty="0" err="1"/>
              <a:t>adipiscing</a:t>
            </a:r>
            <a:r>
              <a:rPr lang="lt-LT" dirty="0"/>
              <a:t> </a:t>
            </a:r>
            <a:r>
              <a:rPr lang="lt-LT" dirty="0" err="1"/>
              <a:t>elit</a:t>
            </a:r>
            <a:r>
              <a:rPr lang="lt-LT" dirty="0"/>
              <a:t>, </a:t>
            </a:r>
            <a:r>
              <a:rPr lang="lt-LT" dirty="0" err="1"/>
              <a:t>sed</a:t>
            </a:r>
            <a:r>
              <a:rPr lang="lt-LT" dirty="0"/>
              <a:t> </a:t>
            </a:r>
            <a:r>
              <a:rPr lang="lt-LT" dirty="0" err="1"/>
              <a:t>diam</a:t>
            </a:r>
            <a:r>
              <a:rPr lang="lt-LT" dirty="0"/>
              <a:t> </a:t>
            </a:r>
            <a:r>
              <a:rPr lang="lt-LT" dirty="0" err="1"/>
              <a:t>nonummy</a:t>
            </a:r>
            <a:r>
              <a:rPr lang="lt-LT" dirty="0"/>
              <a:t> </a:t>
            </a:r>
            <a:r>
              <a:rPr lang="lt-LT" dirty="0" err="1"/>
              <a:t>nibh</a:t>
            </a:r>
            <a:r>
              <a:rPr lang="lt-LT" dirty="0"/>
              <a:t>.</a:t>
            </a:r>
          </a:p>
        </p:txBody>
      </p:sp>
      <p:sp>
        <p:nvSpPr>
          <p:cNvPr id="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625473" y="798513"/>
            <a:ext cx="7899401" cy="763587"/>
          </a:xfrm>
        </p:spPr>
        <p:txBody>
          <a:bodyPr>
            <a:noAutofit/>
          </a:bodyPr>
          <a:lstStyle>
            <a:lvl1pPr marL="0" indent="0">
              <a:buNone/>
              <a:defRPr sz="3500" b="1" baseline="0">
                <a:solidFill>
                  <a:schemeClr val="tx1"/>
                </a:solidFill>
                <a:latin typeface="+mj-lt"/>
                <a:ea typeface="Euclid Circular A Medium" panose="020B0604000000000000" pitchFamily="34" charset="0"/>
              </a:defRPr>
            </a:lvl1pPr>
          </a:lstStyle>
          <a:p>
            <a:pPr lvl="0"/>
            <a:r>
              <a:rPr lang="lt-LT" dirty="0"/>
              <a:t>Skaidrės tema, temos pavadinimas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8" hasCustomPrompt="1"/>
          </p:nvPr>
        </p:nvSpPr>
        <p:spPr>
          <a:xfrm>
            <a:off x="625476" y="1870262"/>
            <a:ext cx="1079500" cy="10795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t-LT" dirty="0"/>
              <a:t> </a:t>
            </a:r>
          </a:p>
        </p:txBody>
      </p:sp>
      <p:sp>
        <p:nvSpPr>
          <p:cNvPr id="13" name="Text Placeholder 20"/>
          <p:cNvSpPr>
            <a:spLocks noGrp="1"/>
          </p:cNvSpPr>
          <p:nvPr>
            <p:ph type="body" sz="quarter" idx="19" hasCustomPrompt="1"/>
          </p:nvPr>
        </p:nvSpPr>
        <p:spPr>
          <a:xfrm>
            <a:off x="625470" y="5462554"/>
            <a:ext cx="3920356" cy="576296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sit</a:t>
            </a:r>
            <a:r>
              <a:rPr lang="lt-LT" dirty="0"/>
              <a:t> </a:t>
            </a:r>
            <a:r>
              <a:rPr lang="lt-LT" dirty="0" err="1"/>
              <a:t>amet</a:t>
            </a:r>
            <a:r>
              <a:rPr lang="lt-LT" dirty="0"/>
              <a:t>, </a:t>
            </a:r>
            <a:r>
              <a:rPr lang="lt-LT" dirty="0" err="1"/>
              <a:t>consectetuer</a:t>
            </a:r>
            <a:r>
              <a:rPr lang="lt-LT" dirty="0"/>
              <a:t> </a:t>
            </a:r>
            <a:r>
              <a:rPr lang="lt-LT" dirty="0" err="1"/>
              <a:t>adipiscing</a:t>
            </a:r>
            <a:r>
              <a:rPr lang="lt-LT" dirty="0"/>
              <a:t> </a:t>
            </a:r>
            <a:r>
              <a:rPr lang="lt-LT" dirty="0" err="1"/>
              <a:t>elit</a:t>
            </a:r>
            <a:r>
              <a:rPr lang="lt-LT" dirty="0"/>
              <a:t>, </a:t>
            </a:r>
            <a:r>
              <a:rPr lang="lt-LT" dirty="0" err="1"/>
              <a:t>sed</a:t>
            </a:r>
            <a:r>
              <a:rPr lang="lt-LT" dirty="0"/>
              <a:t> </a:t>
            </a:r>
            <a:r>
              <a:rPr lang="lt-LT" dirty="0" err="1"/>
              <a:t>diam</a:t>
            </a:r>
            <a:r>
              <a:rPr lang="lt-LT" dirty="0"/>
              <a:t> </a:t>
            </a:r>
            <a:r>
              <a:rPr lang="lt-LT" dirty="0" err="1"/>
              <a:t>nonummy</a:t>
            </a:r>
            <a:r>
              <a:rPr lang="lt-LT" dirty="0"/>
              <a:t> </a:t>
            </a:r>
            <a:r>
              <a:rPr lang="lt-LT" dirty="0" err="1"/>
              <a:t>nibh</a:t>
            </a:r>
            <a:r>
              <a:rPr lang="lt-LT" dirty="0"/>
              <a:t>.</a:t>
            </a:r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20" hasCustomPrompt="1"/>
          </p:nvPr>
        </p:nvSpPr>
        <p:spPr>
          <a:xfrm>
            <a:off x="625473" y="4261037"/>
            <a:ext cx="1079500" cy="10795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t-LT" dirty="0"/>
              <a:t> </a:t>
            </a:r>
          </a:p>
        </p:txBody>
      </p:sp>
      <p:sp>
        <p:nvSpPr>
          <p:cNvPr id="15" name="Text Placeholder 20"/>
          <p:cNvSpPr>
            <a:spLocks noGrp="1"/>
          </p:cNvSpPr>
          <p:nvPr>
            <p:ph type="body" sz="quarter" idx="21" hasCustomPrompt="1"/>
          </p:nvPr>
        </p:nvSpPr>
        <p:spPr>
          <a:xfrm>
            <a:off x="6400795" y="3071779"/>
            <a:ext cx="3920356" cy="576296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sit</a:t>
            </a:r>
            <a:r>
              <a:rPr lang="lt-LT" dirty="0"/>
              <a:t> </a:t>
            </a:r>
            <a:r>
              <a:rPr lang="lt-LT" dirty="0" err="1"/>
              <a:t>amet</a:t>
            </a:r>
            <a:r>
              <a:rPr lang="lt-LT" dirty="0"/>
              <a:t>, </a:t>
            </a:r>
            <a:r>
              <a:rPr lang="lt-LT" dirty="0" err="1"/>
              <a:t>consectetuer</a:t>
            </a:r>
            <a:r>
              <a:rPr lang="lt-LT" dirty="0"/>
              <a:t> </a:t>
            </a:r>
            <a:r>
              <a:rPr lang="lt-LT" dirty="0" err="1"/>
              <a:t>adipiscing</a:t>
            </a:r>
            <a:r>
              <a:rPr lang="lt-LT" dirty="0"/>
              <a:t> </a:t>
            </a:r>
            <a:r>
              <a:rPr lang="lt-LT" dirty="0" err="1"/>
              <a:t>elit</a:t>
            </a:r>
            <a:r>
              <a:rPr lang="lt-LT" dirty="0"/>
              <a:t>, </a:t>
            </a:r>
            <a:r>
              <a:rPr lang="lt-LT" dirty="0" err="1"/>
              <a:t>sed</a:t>
            </a:r>
            <a:r>
              <a:rPr lang="lt-LT" dirty="0"/>
              <a:t> </a:t>
            </a:r>
            <a:r>
              <a:rPr lang="lt-LT" dirty="0" err="1"/>
              <a:t>diam</a:t>
            </a:r>
            <a:r>
              <a:rPr lang="lt-LT" dirty="0"/>
              <a:t> </a:t>
            </a:r>
            <a:r>
              <a:rPr lang="lt-LT" dirty="0" err="1"/>
              <a:t>nonummy</a:t>
            </a:r>
            <a:r>
              <a:rPr lang="lt-LT" dirty="0"/>
              <a:t> </a:t>
            </a:r>
            <a:r>
              <a:rPr lang="lt-LT" dirty="0" err="1"/>
              <a:t>nibh</a:t>
            </a:r>
            <a:r>
              <a:rPr lang="lt-LT" dirty="0"/>
              <a:t>.</a:t>
            </a:r>
          </a:p>
        </p:txBody>
      </p:sp>
      <p:sp>
        <p:nvSpPr>
          <p:cNvPr id="16" name="Picture Placeholder 9"/>
          <p:cNvSpPr>
            <a:spLocks noGrp="1"/>
          </p:cNvSpPr>
          <p:nvPr>
            <p:ph type="pic" sz="quarter" idx="22" hasCustomPrompt="1"/>
          </p:nvPr>
        </p:nvSpPr>
        <p:spPr>
          <a:xfrm>
            <a:off x="6400798" y="1870262"/>
            <a:ext cx="1079500" cy="10795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t-LT" dirty="0"/>
              <a:t> </a:t>
            </a:r>
          </a:p>
        </p:txBody>
      </p:sp>
      <p:sp>
        <p:nvSpPr>
          <p:cNvPr id="17" name="Text Placeholder 20"/>
          <p:cNvSpPr>
            <a:spLocks noGrp="1"/>
          </p:cNvSpPr>
          <p:nvPr>
            <p:ph type="body" sz="quarter" idx="23" hasCustomPrompt="1"/>
          </p:nvPr>
        </p:nvSpPr>
        <p:spPr>
          <a:xfrm>
            <a:off x="6400795" y="5462554"/>
            <a:ext cx="3920356" cy="576296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sit</a:t>
            </a:r>
            <a:r>
              <a:rPr lang="lt-LT" dirty="0"/>
              <a:t> </a:t>
            </a:r>
            <a:r>
              <a:rPr lang="lt-LT" dirty="0" err="1"/>
              <a:t>amet</a:t>
            </a:r>
            <a:r>
              <a:rPr lang="lt-LT" dirty="0"/>
              <a:t>, </a:t>
            </a:r>
            <a:r>
              <a:rPr lang="lt-LT" dirty="0" err="1"/>
              <a:t>consectetuer</a:t>
            </a:r>
            <a:r>
              <a:rPr lang="lt-LT" dirty="0"/>
              <a:t> </a:t>
            </a:r>
            <a:r>
              <a:rPr lang="lt-LT" dirty="0" err="1"/>
              <a:t>adipiscing</a:t>
            </a:r>
            <a:r>
              <a:rPr lang="lt-LT" dirty="0"/>
              <a:t> </a:t>
            </a:r>
            <a:r>
              <a:rPr lang="lt-LT" dirty="0" err="1"/>
              <a:t>elit</a:t>
            </a:r>
            <a:r>
              <a:rPr lang="lt-LT" dirty="0"/>
              <a:t>, </a:t>
            </a:r>
            <a:r>
              <a:rPr lang="lt-LT" dirty="0" err="1"/>
              <a:t>sed</a:t>
            </a:r>
            <a:r>
              <a:rPr lang="lt-LT" dirty="0"/>
              <a:t> </a:t>
            </a:r>
            <a:r>
              <a:rPr lang="lt-LT" dirty="0" err="1"/>
              <a:t>diam</a:t>
            </a:r>
            <a:r>
              <a:rPr lang="lt-LT" dirty="0"/>
              <a:t> </a:t>
            </a:r>
            <a:r>
              <a:rPr lang="lt-LT" dirty="0" err="1"/>
              <a:t>nonummy</a:t>
            </a:r>
            <a:r>
              <a:rPr lang="lt-LT" dirty="0"/>
              <a:t> </a:t>
            </a:r>
            <a:r>
              <a:rPr lang="lt-LT" dirty="0" err="1"/>
              <a:t>nibh</a:t>
            </a:r>
            <a:r>
              <a:rPr lang="lt-LT" dirty="0"/>
              <a:t>.</a:t>
            </a:r>
          </a:p>
        </p:txBody>
      </p:sp>
      <p:sp>
        <p:nvSpPr>
          <p:cNvPr id="18" name="Picture Placeholder 9"/>
          <p:cNvSpPr>
            <a:spLocks noGrp="1"/>
          </p:cNvSpPr>
          <p:nvPr>
            <p:ph type="pic" sz="quarter" idx="24" hasCustomPrompt="1"/>
          </p:nvPr>
        </p:nvSpPr>
        <p:spPr>
          <a:xfrm>
            <a:off x="6400798" y="4261037"/>
            <a:ext cx="1079500" cy="10795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t-LT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969528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625473" y="3071779"/>
            <a:ext cx="2041527" cy="576296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sit</a:t>
            </a:r>
            <a:r>
              <a:rPr lang="lt-LT" dirty="0"/>
              <a:t> </a:t>
            </a:r>
            <a:r>
              <a:rPr lang="lt-LT" dirty="0" err="1"/>
              <a:t>amet</a:t>
            </a:r>
            <a:r>
              <a:rPr lang="lt-LT" dirty="0"/>
              <a:t>, </a:t>
            </a:r>
            <a:r>
              <a:rPr lang="lt-LT" dirty="0" err="1"/>
              <a:t>conse</a:t>
            </a:r>
            <a:r>
              <a:rPr lang="lt-LT" dirty="0"/>
              <a:t>.</a:t>
            </a:r>
          </a:p>
        </p:txBody>
      </p:sp>
      <p:sp>
        <p:nvSpPr>
          <p:cNvPr id="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625473" y="798513"/>
            <a:ext cx="7899401" cy="763587"/>
          </a:xfrm>
        </p:spPr>
        <p:txBody>
          <a:bodyPr>
            <a:noAutofit/>
          </a:bodyPr>
          <a:lstStyle>
            <a:lvl1pPr marL="0" indent="0">
              <a:buNone/>
              <a:defRPr sz="3500" b="1" baseline="0">
                <a:solidFill>
                  <a:schemeClr val="tx1"/>
                </a:solidFill>
                <a:latin typeface="+mj-lt"/>
                <a:ea typeface="Euclid Circular A Medium" panose="020B0604000000000000" pitchFamily="34" charset="0"/>
              </a:defRPr>
            </a:lvl1pPr>
          </a:lstStyle>
          <a:p>
            <a:pPr lvl="0"/>
            <a:r>
              <a:rPr lang="lt-LT" dirty="0"/>
              <a:t>Skaidrės tema, temos pavadinimas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8" hasCustomPrompt="1"/>
          </p:nvPr>
        </p:nvSpPr>
        <p:spPr>
          <a:xfrm>
            <a:off x="625476" y="1870262"/>
            <a:ext cx="1079500" cy="10795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t-LT" dirty="0"/>
              <a:t> </a:t>
            </a:r>
          </a:p>
        </p:txBody>
      </p:sp>
      <p:sp>
        <p:nvSpPr>
          <p:cNvPr id="11" name="Text Placeholder 20"/>
          <p:cNvSpPr>
            <a:spLocks noGrp="1"/>
          </p:cNvSpPr>
          <p:nvPr>
            <p:ph type="body" sz="quarter" idx="19" hasCustomPrompt="1"/>
          </p:nvPr>
        </p:nvSpPr>
        <p:spPr>
          <a:xfrm>
            <a:off x="625473" y="5453029"/>
            <a:ext cx="2041527" cy="576296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sit</a:t>
            </a:r>
            <a:r>
              <a:rPr lang="lt-LT" dirty="0"/>
              <a:t> </a:t>
            </a:r>
            <a:r>
              <a:rPr lang="lt-LT" dirty="0" err="1"/>
              <a:t>amet</a:t>
            </a:r>
            <a:r>
              <a:rPr lang="lt-LT" dirty="0"/>
              <a:t>, </a:t>
            </a:r>
            <a:r>
              <a:rPr lang="lt-LT" dirty="0" err="1"/>
              <a:t>conse</a:t>
            </a:r>
            <a:r>
              <a:rPr lang="lt-LT" dirty="0"/>
              <a:t>.</a:t>
            </a:r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20" hasCustomPrompt="1"/>
          </p:nvPr>
        </p:nvSpPr>
        <p:spPr>
          <a:xfrm>
            <a:off x="625476" y="4251512"/>
            <a:ext cx="1079500" cy="10795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t-LT" dirty="0"/>
              <a:t> </a:t>
            </a:r>
          </a:p>
        </p:txBody>
      </p:sp>
      <p:sp>
        <p:nvSpPr>
          <p:cNvPr id="19" name="Text Placeholder 20"/>
          <p:cNvSpPr>
            <a:spLocks noGrp="1"/>
          </p:cNvSpPr>
          <p:nvPr>
            <p:ph type="body" sz="quarter" idx="21" hasCustomPrompt="1"/>
          </p:nvPr>
        </p:nvSpPr>
        <p:spPr>
          <a:xfrm>
            <a:off x="4549773" y="3071779"/>
            <a:ext cx="2041527" cy="576296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sit</a:t>
            </a:r>
            <a:r>
              <a:rPr lang="lt-LT" dirty="0"/>
              <a:t> </a:t>
            </a:r>
            <a:r>
              <a:rPr lang="lt-LT" dirty="0" err="1"/>
              <a:t>amet</a:t>
            </a:r>
            <a:r>
              <a:rPr lang="lt-LT" dirty="0"/>
              <a:t>, </a:t>
            </a:r>
            <a:r>
              <a:rPr lang="lt-LT" dirty="0" err="1"/>
              <a:t>conse</a:t>
            </a:r>
            <a:r>
              <a:rPr lang="lt-LT" dirty="0"/>
              <a:t>.</a:t>
            </a:r>
          </a:p>
        </p:txBody>
      </p:sp>
      <p:sp>
        <p:nvSpPr>
          <p:cNvPr id="20" name="Picture Placeholder 9"/>
          <p:cNvSpPr>
            <a:spLocks noGrp="1"/>
          </p:cNvSpPr>
          <p:nvPr>
            <p:ph type="pic" sz="quarter" idx="22" hasCustomPrompt="1"/>
          </p:nvPr>
        </p:nvSpPr>
        <p:spPr>
          <a:xfrm>
            <a:off x="4549776" y="1870262"/>
            <a:ext cx="1079500" cy="10795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t-LT" dirty="0"/>
              <a:t> 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23" hasCustomPrompt="1"/>
          </p:nvPr>
        </p:nvSpPr>
        <p:spPr>
          <a:xfrm>
            <a:off x="4549773" y="5453029"/>
            <a:ext cx="2041527" cy="576296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sit</a:t>
            </a:r>
            <a:r>
              <a:rPr lang="lt-LT" dirty="0"/>
              <a:t> </a:t>
            </a:r>
            <a:r>
              <a:rPr lang="lt-LT" dirty="0" err="1"/>
              <a:t>amet</a:t>
            </a:r>
            <a:r>
              <a:rPr lang="lt-LT" dirty="0"/>
              <a:t>, </a:t>
            </a:r>
            <a:r>
              <a:rPr lang="lt-LT" dirty="0" err="1"/>
              <a:t>conse</a:t>
            </a:r>
            <a:r>
              <a:rPr lang="lt-LT" dirty="0"/>
              <a:t>.</a:t>
            </a:r>
          </a:p>
        </p:txBody>
      </p:sp>
      <p:sp>
        <p:nvSpPr>
          <p:cNvPr id="22" name="Picture Placeholder 9"/>
          <p:cNvSpPr>
            <a:spLocks noGrp="1"/>
          </p:cNvSpPr>
          <p:nvPr>
            <p:ph type="pic" sz="quarter" idx="24" hasCustomPrompt="1"/>
          </p:nvPr>
        </p:nvSpPr>
        <p:spPr>
          <a:xfrm>
            <a:off x="4549776" y="4251512"/>
            <a:ext cx="1079500" cy="10795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t-LT" dirty="0"/>
              <a:t> </a:t>
            </a:r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25" hasCustomPrompt="1"/>
          </p:nvPr>
        </p:nvSpPr>
        <p:spPr>
          <a:xfrm>
            <a:off x="8435970" y="3071779"/>
            <a:ext cx="2041527" cy="576296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sit</a:t>
            </a:r>
            <a:r>
              <a:rPr lang="lt-LT" dirty="0"/>
              <a:t> </a:t>
            </a:r>
            <a:r>
              <a:rPr lang="lt-LT" dirty="0" err="1"/>
              <a:t>amet</a:t>
            </a:r>
            <a:r>
              <a:rPr lang="lt-LT" dirty="0"/>
              <a:t>, </a:t>
            </a:r>
            <a:r>
              <a:rPr lang="lt-LT" dirty="0" err="1"/>
              <a:t>conse</a:t>
            </a:r>
            <a:r>
              <a:rPr lang="lt-LT" dirty="0"/>
              <a:t>.</a:t>
            </a:r>
          </a:p>
        </p:txBody>
      </p:sp>
      <p:sp>
        <p:nvSpPr>
          <p:cNvPr id="24" name="Picture Placeholder 9"/>
          <p:cNvSpPr>
            <a:spLocks noGrp="1"/>
          </p:cNvSpPr>
          <p:nvPr>
            <p:ph type="pic" sz="quarter" idx="26" hasCustomPrompt="1"/>
          </p:nvPr>
        </p:nvSpPr>
        <p:spPr>
          <a:xfrm>
            <a:off x="8435973" y="1870262"/>
            <a:ext cx="1079500" cy="10795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t-LT" dirty="0"/>
              <a:t> </a:t>
            </a:r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27" hasCustomPrompt="1"/>
          </p:nvPr>
        </p:nvSpPr>
        <p:spPr>
          <a:xfrm>
            <a:off x="8435970" y="5453029"/>
            <a:ext cx="2041527" cy="576296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sit</a:t>
            </a:r>
            <a:r>
              <a:rPr lang="lt-LT" dirty="0"/>
              <a:t> </a:t>
            </a:r>
            <a:r>
              <a:rPr lang="lt-LT" dirty="0" err="1"/>
              <a:t>amet</a:t>
            </a:r>
            <a:r>
              <a:rPr lang="lt-LT" dirty="0"/>
              <a:t>, </a:t>
            </a:r>
            <a:r>
              <a:rPr lang="lt-LT" dirty="0" err="1"/>
              <a:t>conse</a:t>
            </a:r>
            <a:r>
              <a:rPr lang="lt-LT" dirty="0"/>
              <a:t>.</a:t>
            </a:r>
          </a:p>
        </p:txBody>
      </p:sp>
      <p:sp>
        <p:nvSpPr>
          <p:cNvPr id="26" name="Picture Placeholder 9"/>
          <p:cNvSpPr>
            <a:spLocks noGrp="1"/>
          </p:cNvSpPr>
          <p:nvPr>
            <p:ph type="pic" sz="quarter" idx="28" hasCustomPrompt="1"/>
          </p:nvPr>
        </p:nvSpPr>
        <p:spPr>
          <a:xfrm>
            <a:off x="8435973" y="4251512"/>
            <a:ext cx="1079500" cy="10795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t-LT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65417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3"/>
          <p:cNvSpPr>
            <a:spLocks noChangeAspect="1" noChangeArrowheads="1" noTextEdit="1"/>
          </p:cNvSpPr>
          <p:nvPr userDrawn="1"/>
        </p:nvSpPr>
        <p:spPr bwMode="auto">
          <a:xfrm>
            <a:off x="6218238" y="0"/>
            <a:ext cx="746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t-LT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625474" y="798513"/>
            <a:ext cx="4421087" cy="1377950"/>
          </a:xfrm>
        </p:spPr>
        <p:txBody>
          <a:bodyPr>
            <a:noAutofit/>
          </a:bodyPr>
          <a:lstStyle>
            <a:lvl1pPr marL="0" indent="0">
              <a:buNone/>
              <a:defRPr sz="3500" b="1" baseline="0">
                <a:solidFill>
                  <a:schemeClr val="tx1"/>
                </a:solidFill>
                <a:latin typeface="+mj-lt"/>
                <a:ea typeface="Euclid Circular A Medium" panose="020B0604000000000000" pitchFamily="34" charset="0"/>
              </a:defRPr>
            </a:lvl1pPr>
          </a:lstStyle>
          <a:p>
            <a:pPr lvl="0"/>
            <a:r>
              <a:rPr lang="lt-LT" dirty="0"/>
              <a:t>Skaidrės tema,</a:t>
            </a:r>
          </a:p>
          <a:p>
            <a:pPr lvl="0"/>
            <a:r>
              <a:rPr lang="lt-LT" dirty="0"/>
              <a:t>temos pavadinimas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625474" y="3203575"/>
            <a:ext cx="3541411" cy="450850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buNone/>
              <a:defRPr sz="18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lt-LT" dirty="0"/>
              <a:t>Trumpoji paragrafo antraštė</a:t>
            </a:r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625474" y="4284616"/>
            <a:ext cx="4608377" cy="1873115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4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sit</a:t>
            </a:r>
            <a:r>
              <a:rPr lang="lt-LT" dirty="0"/>
              <a:t> </a:t>
            </a:r>
            <a:r>
              <a:rPr lang="lt-LT" dirty="0" err="1"/>
              <a:t>amet</a:t>
            </a:r>
            <a:r>
              <a:rPr lang="lt-LT" dirty="0"/>
              <a:t>, </a:t>
            </a:r>
            <a:r>
              <a:rPr lang="lt-LT" dirty="0" err="1"/>
              <a:t>consectetuer</a:t>
            </a:r>
            <a:r>
              <a:rPr lang="lt-LT" dirty="0"/>
              <a:t> </a:t>
            </a:r>
            <a:r>
              <a:rPr lang="lt-LT" dirty="0" err="1"/>
              <a:t>adipiscing</a:t>
            </a:r>
            <a:r>
              <a:rPr lang="lt-LT" dirty="0"/>
              <a:t> </a:t>
            </a:r>
            <a:r>
              <a:rPr lang="lt-LT" dirty="0" err="1"/>
              <a:t>elit</a:t>
            </a:r>
            <a:r>
              <a:rPr lang="lt-LT" dirty="0"/>
              <a:t>, </a:t>
            </a:r>
            <a:r>
              <a:rPr lang="lt-LT" dirty="0" err="1"/>
              <a:t>sed</a:t>
            </a:r>
            <a:r>
              <a:rPr lang="lt-LT" dirty="0"/>
              <a:t> </a:t>
            </a:r>
            <a:r>
              <a:rPr lang="lt-LT" dirty="0" err="1"/>
              <a:t>diam</a:t>
            </a:r>
            <a:r>
              <a:rPr lang="lt-LT" dirty="0"/>
              <a:t> </a:t>
            </a:r>
            <a:r>
              <a:rPr lang="lt-LT" dirty="0" err="1"/>
              <a:t>nonummy</a:t>
            </a:r>
            <a:r>
              <a:rPr lang="lt-LT" dirty="0"/>
              <a:t> </a:t>
            </a:r>
            <a:r>
              <a:rPr lang="lt-LT" dirty="0" err="1"/>
              <a:t>nibh</a:t>
            </a:r>
            <a:r>
              <a:rPr lang="lt-LT" dirty="0"/>
              <a:t> </a:t>
            </a:r>
            <a:r>
              <a:rPr lang="lt-LT" dirty="0" err="1"/>
              <a:t>euismod</a:t>
            </a:r>
            <a:r>
              <a:rPr lang="lt-LT" dirty="0"/>
              <a:t> </a:t>
            </a:r>
            <a:r>
              <a:rPr lang="lt-LT" dirty="0" err="1"/>
              <a:t>tincidunt</a:t>
            </a:r>
            <a:r>
              <a:rPr lang="lt-LT" dirty="0"/>
              <a:t> </a:t>
            </a:r>
            <a:r>
              <a:rPr lang="lt-LT" dirty="0" err="1"/>
              <a:t>ut</a:t>
            </a:r>
            <a:r>
              <a:rPr lang="lt-LT" dirty="0"/>
              <a:t> </a:t>
            </a:r>
            <a:r>
              <a:rPr lang="lt-LT" dirty="0" err="1"/>
              <a:t>laoreet</a:t>
            </a:r>
            <a:r>
              <a:rPr lang="lt-LT" dirty="0"/>
              <a:t> </a:t>
            </a:r>
            <a:r>
              <a:rPr lang="lt-LT" dirty="0" err="1"/>
              <a:t>dolore</a:t>
            </a:r>
            <a:r>
              <a:rPr lang="lt-LT" dirty="0"/>
              <a:t> </a:t>
            </a:r>
            <a:r>
              <a:rPr lang="lt-LT" dirty="0" err="1"/>
              <a:t>magna</a:t>
            </a:r>
            <a:r>
              <a:rPr lang="lt-LT" dirty="0"/>
              <a:t> </a:t>
            </a:r>
            <a:r>
              <a:rPr lang="lt-LT" dirty="0" err="1"/>
              <a:t>aliquam</a:t>
            </a:r>
            <a:r>
              <a:rPr lang="lt-LT" dirty="0"/>
              <a:t> </a:t>
            </a:r>
            <a:r>
              <a:rPr lang="lt-LT" dirty="0" err="1"/>
              <a:t>erat</a:t>
            </a:r>
            <a:r>
              <a:rPr lang="lt-LT" dirty="0"/>
              <a:t> </a:t>
            </a:r>
            <a:r>
              <a:rPr lang="lt-LT" dirty="0" err="1"/>
              <a:t>volutpat</a:t>
            </a:r>
            <a:r>
              <a:rPr lang="lt-LT" dirty="0"/>
              <a:t>. </a:t>
            </a:r>
            <a:r>
              <a:rPr lang="lt-LT" dirty="0" err="1"/>
              <a:t>Ut</a:t>
            </a:r>
            <a:r>
              <a:rPr lang="lt-LT" dirty="0"/>
              <a:t> </a:t>
            </a:r>
            <a:r>
              <a:rPr lang="lt-LT" dirty="0" err="1"/>
              <a:t>wisi</a:t>
            </a:r>
            <a:r>
              <a:rPr lang="lt-LT" dirty="0"/>
              <a:t> </a:t>
            </a:r>
            <a:r>
              <a:rPr lang="lt-LT" dirty="0" err="1"/>
              <a:t>enim</a:t>
            </a:r>
            <a:r>
              <a:rPr lang="lt-LT" dirty="0"/>
              <a:t> </a:t>
            </a:r>
            <a:r>
              <a:rPr lang="lt-LT" dirty="0" err="1"/>
              <a:t>ad</a:t>
            </a:r>
            <a:r>
              <a:rPr lang="lt-LT" dirty="0"/>
              <a:t> minim </a:t>
            </a:r>
            <a:r>
              <a:rPr lang="lt-LT" dirty="0" err="1"/>
              <a:t>veniam</a:t>
            </a:r>
            <a:r>
              <a:rPr lang="lt-LT" dirty="0"/>
              <a:t>, </a:t>
            </a:r>
            <a:r>
              <a:rPr lang="lt-LT" dirty="0" err="1"/>
              <a:t>quis</a:t>
            </a:r>
            <a:r>
              <a:rPr lang="lt-LT" dirty="0"/>
              <a:t> </a:t>
            </a:r>
            <a:r>
              <a:rPr lang="lt-LT" dirty="0" err="1"/>
              <a:t>nostrud</a:t>
            </a:r>
            <a:r>
              <a:rPr lang="lt-LT" dirty="0"/>
              <a:t> </a:t>
            </a:r>
            <a:r>
              <a:rPr lang="lt-LT" dirty="0" err="1"/>
              <a:t>exerci</a:t>
            </a:r>
            <a:r>
              <a:rPr lang="lt-LT" dirty="0"/>
              <a:t> </a:t>
            </a:r>
            <a:r>
              <a:rPr lang="lt-LT" dirty="0" err="1"/>
              <a:t>tation</a:t>
            </a:r>
            <a:r>
              <a:rPr lang="lt-LT" dirty="0"/>
              <a:t> </a:t>
            </a:r>
            <a:r>
              <a:rPr lang="lt-LT" dirty="0" err="1"/>
              <a:t>ullamcorper</a:t>
            </a:r>
            <a:r>
              <a:rPr lang="lt-LT" dirty="0"/>
              <a:t> </a:t>
            </a:r>
            <a:r>
              <a:rPr lang="lt-LT" dirty="0" err="1"/>
              <a:t>suscipit</a:t>
            </a:r>
            <a:r>
              <a:rPr lang="lt-LT" dirty="0"/>
              <a:t> </a:t>
            </a:r>
            <a:r>
              <a:rPr lang="lt-LT" dirty="0" err="1"/>
              <a:t>lobortis</a:t>
            </a:r>
            <a:r>
              <a:rPr lang="lt-LT" dirty="0"/>
              <a:t> </a:t>
            </a:r>
            <a:r>
              <a:rPr lang="lt-LT" dirty="0" err="1"/>
              <a:t>nisl</a:t>
            </a:r>
            <a:r>
              <a:rPr lang="lt-LT" dirty="0"/>
              <a:t> </a:t>
            </a:r>
            <a:r>
              <a:rPr lang="lt-LT" dirty="0" err="1"/>
              <a:t>ut</a:t>
            </a:r>
            <a:r>
              <a:rPr lang="lt-LT" dirty="0"/>
              <a:t>. </a:t>
            </a:r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sit</a:t>
            </a:r>
            <a:r>
              <a:rPr lang="lt-LT" dirty="0"/>
              <a:t> </a:t>
            </a:r>
            <a:r>
              <a:rPr lang="lt-LT" dirty="0" err="1"/>
              <a:t>amet</a:t>
            </a:r>
            <a:r>
              <a:rPr lang="lt-LT" dirty="0"/>
              <a:t>, </a:t>
            </a:r>
            <a:r>
              <a:rPr lang="lt-LT" dirty="0" err="1"/>
              <a:t>consectetuer</a:t>
            </a:r>
            <a:r>
              <a:rPr lang="lt-LT" dirty="0"/>
              <a:t> </a:t>
            </a:r>
            <a:r>
              <a:rPr lang="lt-LT" dirty="0" err="1"/>
              <a:t>adipiscing</a:t>
            </a:r>
            <a:r>
              <a:rPr lang="lt-LT" dirty="0"/>
              <a:t> </a:t>
            </a:r>
            <a:r>
              <a:rPr lang="lt-LT" dirty="0" err="1"/>
              <a:t>elit</a:t>
            </a:r>
            <a:r>
              <a:rPr lang="lt-LT" dirty="0"/>
              <a:t>, </a:t>
            </a:r>
            <a:r>
              <a:rPr lang="lt-LT" dirty="0" err="1"/>
              <a:t>sed</a:t>
            </a:r>
            <a:r>
              <a:rPr lang="lt-LT" dirty="0"/>
              <a:t> </a:t>
            </a:r>
            <a:r>
              <a:rPr lang="lt-LT" dirty="0" err="1"/>
              <a:t>diam</a:t>
            </a:r>
            <a:r>
              <a:rPr lang="lt-LT" dirty="0"/>
              <a:t> </a:t>
            </a:r>
            <a:r>
              <a:rPr lang="lt-LT" dirty="0" err="1"/>
              <a:t>nonummy</a:t>
            </a:r>
            <a:r>
              <a:rPr lang="lt-LT" dirty="0"/>
              <a:t>. </a:t>
            </a:r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lorem</a:t>
            </a:r>
            <a:r>
              <a:rPr lang="lt-LT" dirty="0"/>
              <a:t>.</a:t>
            </a:r>
          </a:p>
        </p:txBody>
      </p:sp>
      <p:sp>
        <p:nvSpPr>
          <p:cNvPr id="8" name="Picture Placeholder 9"/>
          <p:cNvSpPr>
            <a:spLocks noGrp="1"/>
          </p:cNvSpPr>
          <p:nvPr>
            <p:ph type="pic" sz="quarter" idx="18" hasCustomPrompt="1"/>
          </p:nvPr>
        </p:nvSpPr>
        <p:spPr>
          <a:xfrm>
            <a:off x="7066065" y="1317812"/>
            <a:ext cx="1425388" cy="14253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t-LT" dirty="0"/>
              <a:t> </a:t>
            </a:r>
          </a:p>
        </p:txBody>
      </p:sp>
      <p:sp>
        <p:nvSpPr>
          <p:cNvPr id="9" name="Picture Placeholder 9"/>
          <p:cNvSpPr>
            <a:spLocks noGrp="1"/>
          </p:cNvSpPr>
          <p:nvPr>
            <p:ph type="pic" sz="quarter" idx="19" hasCustomPrompt="1"/>
          </p:nvPr>
        </p:nvSpPr>
        <p:spPr>
          <a:xfrm>
            <a:off x="7066065" y="4108637"/>
            <a:ext cx="1425388" cy="14253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t-LT" dirty="0"/>
              <a:t> 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20" hasCustomPrompt="1"/>
          </p:nvPr>
        </p:nvSpPr>
        <p:spPr>
          <a:xfrm>
            <a:off x="9723540" y="4108637"/>
            <a:ext cx="1425388" cy="14253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t-LT" dirty="0"/>
              <a:t> 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21" hasCustomPrompt="1"/>
          </p:nvPr>
        </p:nvSpPr>
        <p:spPr>
          <a:xfrm>
            <a:off x="9723540" y="1317812"/>
            <a:ext cx="1425388" cy="14253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t-LT" dirty="0"/>
              <a:t> </a:t>
            </a:r>
          </a:p>
        </p:txBody>
      </p:sp>
      <p:sp>
        <p:nvSpPr>
          <p:cNvPr id="13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7066065" y="2915427"/>
            <a:ext cx="2041527" cy="370698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.</a:t>
            </a:r>
          </a:p>
        </p:txBody>
      </p:sp>
      <p:sp>
        <p:nvSpPr>
          <p:cNvPr id="14" name="Text Placeholder 20"/>
          <p:cNvSpPr>
            <a:spLocks noGrp="1"/>
          </p:cNvSpPr>
          <p:nvPr>
            <p:ph type="body" sz="quarter" idx="22" hasCustomPrompt="1"/>
          </p:nvPr>
        </p:nvSpPr>
        <p:spPr>
          <a:xfrm>
            <a:off x="9723540" y="2915427"/>
            <a:ext cx="2041527" cy="370698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.</a:t>
            </a:r>
          </a:p>
        </p:txBody>
      </p:sp>
      <p:sp>
        <p:nvSpPr>
          <p:cNvPr id="15" name="Text Placeholder 20"/>
          <p:cNvSpPr>
            <a:spLocks noGrp="1"/>
          </p:cNvSpPr>
          <p:nvPr>
            <p:ph type="body" sz="quarter" idx="23" hasCustomPrompt="1"/>
          </p:nvPr>
        </p:nvSpPr>
        <p:spPr>
          <a:xfrm>
            <a:off x="7066065" y="5688883"/>
            <a:ext cx="2041527" cy="370698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.</a:t>
            </a: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24" hasCustomPrompt="1"/>
          </p:nvPr>
        </p:nvSpPr>
        <p:spPr>
          <a:xfrm>
            <a:off x="9723540" y="5688883"/>
            <a:ext cx="2041527" cy="370698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952918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152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3"/>
          <p:cNvSpPr>
            <a:spLocks noChangeAspect="1" noChangeArrowheads="1" noTextEdit="1"/>
          </p:cNvSpPr>
          <p:nvPr userDrawn="1"/>
        </p:nvSpPr>
        <p:spPr bwMode="auto">
          <a:xfrm>
            <a:off x="6218238" y="0"/>
            <a:ext cx="746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t-LT"/>
          </a:p>
        </p:txBody>
      </p:sp>
      <p:sp>
        <p:nvSpPr>
          <p:cNvPr id="8" name="Picture Placeholder 9"/>
          <p:cNvSpPr>
            <a:spLocks noGrp="1"/>
          </p:cNvSpPr>
          <p:nvPr>
            <p:ph type="pic" sz="quarter" idx="18" hasCustomPrompt="1"/>
          </p:nvPr>
        </p:nvSpPr>
        <p:spPr>
          <a:xfrm>
            <a:off x="1017690" y="1317812"/>
            <a:ext cx="1425388" cy="14253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t-LT" dirty="0"/>
              <a:t> </a:t>
            </a:r>
          </a:p>
        </p:txBody>
      </p:sp>
      <p:sp>
        <p:nvSpPr>
          <p:cNvPr id="9" name="Picture Placeholder 9"/>
          <p:cNvSpPr>
            <a:spLocks noGrp="1"/>
          </p:cNvSpPr>
          <p:nvPr>
            <p:ph type="pic" sz="quarter" idx="19" hasCustomPrompt="1"/>
          </p:nvPr>
        </p:nvSpPr>
        <p:spPr>
          <a:xfrm>
            <a:off x="1017690" y="4108637"/>
            <a:ext cx="1425388" cy="14253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t-LT" dirty="0"/>
              <a:t> 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20" hasCustomPrompt="1"/>
          </p:nvPr>
        </p:nvSpPr>
        <p:spPr>
          <a:xfrm>
            <a:off x="3675165" y="4108637"/>
            <a:ext cx="1425388" cy="14253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t-LT" dirty="0"/>
              <a:t> 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21" hasCustomPrompt="1"/>
          </p:nvPr>
        </p:nvSpPr>
        <p:spPr>
          <a:xfrm>
            <a:off x="3675165" y="1317812"/>
            <a:ext cx="1425388" cy="14253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t-LT" dirty="0"/>
              <a:t> </a:t>
            </a:r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6591300" y="798513"/>
            <a:ext cx="4421087" cy="1377950"/>
          </a:xfrm>
        </p:spPr>
        <p:txBody>
          <a:bodyPr>
            <a:noAutofit/>
          </a:bodyPr>
          <a:lstStyle>
            <a:lvl1pPr marL="0" indent="0">
              <a:buNone/>
              <a:defRPr sz="3500" b="1" baseline="0">
                <a:solidFill>
                  <a:schemeClr val="tx1"/>
                </a:solidFill>
                <a:latin typeface="+mj-lt"/>
                <a:ea typeface="Euclid Circular A Medium" panose="020B0604000000000000" pitchFamily="34" charset="0"/>
              </a:defRPr>
            </a:lvl1pPr>
          </a:lstStyle>
          <a:p>
            <a:pPr lvl="0"/>
            <a:r>
              <a:rPr lang="lt-LT" dirty="0"/>
              <a:t>Skaidrės tema,</a:t>
            </a:r>
          </a:p>
          <a:p>
            <a:pPr lvl="0"/>
            <a:r>
              <a:rPr lang="lt-LT" dirty="0"/>
              <a:t>temos pavadinimas</a:t>
            </a:r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6591300" y="3203575"/>
            <a:ext cx="3541411" cy="450850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buNone/>
              <a:defRPr sz="18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lt-LT" dirty="0"/>
              <a:t>Trumpoji paragrafo antraštė</a:t>
            </a:r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6591300" y="4284616"/>
            <a:ext cx="4608377" cy="1873115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4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sit</a:t>
            </a:r>
            <a:r>
              <a:rPr lang="lt-LT" dirty="0"/>
              <a:t> </a:t>
            </a:r>
            <a:r>
              <a:rPr lang="lt-LT" dirty="0" err="1"/>
              <a:t>amet</a:t>
            </a:r>
            <a:r>
              <a:rPr lang="lt-LT" dirty="0"/>
              <a:t>, </a:t>
            </a:r>
            <a:r>
              <a:rPr lang="lt-LT" dirty="0" err="1"/>
              <a:t>consectetuer</a:t>
            </a:r>
            <a:r>
              <a:rPr lang="lt-LT" dirty="0"/>
              <a:t> </a:t>
            </a:r>
            <a:r>
              <a:rPr lang="lt-LT" dirty="0" err="1"/>
              <a:t>adipiscing</a:t>
            </a:r>
            <a:r>
              <a:rPr lang="lt-LT" dirty="0"/>
              <a:t> </a:t>
            </a:r>
            <a:r>
              <a:rPr lang="lt-LT" dirty="0" err="1"/>
              <a:t>elit</a:t>
            </a:r>
            <a:r>
              <a:rPr lang="lt-LT" dirty="0"/>
              <a:t>, </a:t>
            </a:r>
            <a:r>
              <a:rPr lang="lt-LT" dirty="0" err="1"/>
              <a:t>sed</a:t>
            </a:r>
            <a:r>
              <a:rPr lang="lt-LT" dirty="0"/>
              <a:t> </a:t>
            </a:r>
            <a:r>
              <a:rPr lang="lt-LT" dirty="0" err="1"/>
              <a:t>diam</a:t>
            </a:r>
            <a:r>
              <a:rPr lang="lt-LT" dirty="0"/>
              <a:t> </a:t>
            </a:r>
            <a:r>
              <a:rPr lang="lt-LT" dirty="0" err="1"/>
              <a:t>nonummy</a:t>
            </a:r>
            <a:r>
              <a:rPr lang="lt-LT" dirty="0"/>
              <a:t> </a:t>
            </a:r>
            <a:r>
              <a:rPr lang="lt-LT" dirty="0" err="1"/>
              <a:t>nibh</a:t>
            </a:r>
            <a:r>
              <a:rPr lang="lt-LT" dirty="0"/>
              <a:t> </a:t>
            </a:r>
            <a:r>
              <a:rPr lang="lt-LT" dirty="0" err="1"/>
              <a:t>euismod</a:t>
            </a:r>
            <a:r>
              <a:rPr lang="lt-LT" dirty="0"/>
              <a:t> </a:t>
            </a:r>
            <a:r>
              <a:rPr lang="lt-LT" dirty="0" err="1"/>
              <a:t>tincidunt</a:t>
            </a:r>
            <a:r>
              <a:rPr lang="lt-LT" dirty="0"/>
              <a:t> </a:t>
            </a:r>
            <a:r>
              <a:rPr lang="lt-LT" dirty="0" err="1"/>
              <a:t>ut</a:t>
            </a:r>
            <a:r>
              <a:rPr lang="lt-LT" dirty="0"/>
              <a:t> </a:t>
            </a:r>
            <a:r>
              <a:rPr lang="lt-LT" dirty="0" err="1"/>
              <a:t>laoreet</a:t>
            </a:r>
            <a:r>
              <a:rPr lang="lt-LT" dirty="0"/>
              <a:t> </a:t>
            </a:r>
            <a:r>
              <a:rPr lang="lt-LT" dirty="0" err="1"/>
              <a:t>dolore</a:t>
            </a:r>
            <a:r>
              <a:rPr lang="lt-LT" dirty="0"/>
              <a:t> </a:t>
            </a:r>
            <a:r>
              <a:rPr lang="lt-LT" dirty="0" err="1"/>
              <a:t>magna</a:t>
            </a:r>
            <a:r>
              <a:rPr lang="lt-LT" dirty="0"/>
              <a:t> </a:t>
            </a:r>
            <a:r>
              <a:rPr lang="lt-LT" dirty="0" err="1"/>
              <a:t>aliquam</a:t>
            </a:r>
            <a:r>
              <a:rPr lang="lt-LT" dirty="0"/>
              <a:t> </a:t>
            </a:r>
            <a:r>
              <a:rPr lang="lt-LT" dirty="0" err="1"/>
              <a:t>erat</a:t>
            </a:r>
            <a:r>
              <a:rPr lang="lt-LT" dirty="0"/>
              <a:t> </a:t>
            </a:r>
            <a:r>
              <a:rPr lang="lt-LT" dirty="0" err="1"/>
              <a:t>volutpat</a:t>
            </a:r>
            <a:r>
              <a:rPr lang="lt-LT" dirty="0"/>
              <a:t>. </a:t>
            </a:r>
            <a:r>
              <a:rPr lang="lt-LT" dirty="0" err="1"/>
              <a:t>Ut</a:t>
            </a:r>
            <a:r>
              <a:rPr lang="lt-LT" dirty="0"/>
              <a:t> </a:t>
            </a:r>
            <a:r>
              <a:rPr lang="lt-LT" dirty="0" err="1"/>
              <a:t>wisi</a:t>
            </a:r>
            <a:r>
              <a:rPr lang="lt-LT" dirty="0"/>
              <a:t> </a:t>
            </a:r>
            <a:r>
              <a:rPr lang="lt-LT" dirty="0" err="1"/>
              <a:t>enim</a:t>
            </a:r>
            <a:r>
              <a:rPr lang="lt-LT" dirty="0"/>
              <a:t> </a:t>
            </a:r>
            <a:r>
              <a:rPr lang="lt-LT" dirty="0" err="1"/>
              <a:t>ad</a:t>
            </a:r>
            <a:r>
              <a:rPr lang="lt-LT" dirty="0"/>
              <a:t> minim </a:t>
            </a:r>
            <a:r>
              <a:rPr lang="lt-LT" dirty="0" err="1"/>
              <a:t>veniam</a:t>
            </a:r>
            <a:r>
              <a:rPr lang="lt-LT" dirty="0"/>
              <a:t>, </a:t>
            </a:r>
            <a:r>
              <a:rPr lang="lt-LT" dirty="0" err="1"/>
              <a:t>quis</a:t>
            </a:r>
            <a:r>
              <a:rPr lang="lt-LT" dirty="0"/>
              <a:t> </a:t>
            </a:r>
            <a:r>
              <a:rPr lang="lt-LT" dirty="0" err="1"/>
              <a:t>nostrud</a:t>
            </a:r>
            <a:r>
              <a:rPr lang="lt-LT" dirty="0"/>
              <a:t> </a:t>
            </a:r>
            <a:r>
              <a:rPr lang="lt-LT" dirty="0" err="1"/>
              <a:t>exerci</a:t>
            </a:r>
            <a:r>
              <a:rPr lang="lt-LT" dirty="0"/>
              <a:t> </a:t>
            </a:r>
            <a:r>
              <a:rPr lang="lt-LT" dirty="0" err="1"/>
              <a:t>tation</a:t>
            </a:r>
            <a:r>
              <a:rPr lang="lt-LT" dirty="0"/>
              <a:t> </a:t>
            </a:r>
            <a:r>
              <a:rPr lang="lt-LT" dirty="0" err="1"/>
              <a:t>ullamcorper</a:t>
            </a:r>
            <a:r>
              <a:rPr lang="lt-LT" dirty="0"/>
              <a:t> </a:t>
            </a:r>
            <a:r>
              <a:rPr lang="lt-LT" dirty="0" err="1"/>
              <a:t>suscipit</a:t>
            </a:r>
            <a:r>
              <a:rPr lang="lt-LT" dirty="0"/>
              <a:t> </a:t>
            </a:r>
            <a:r>
              <a:rPr lang="lt-LT" dirty="0" err="1"/>
              <a:t>lobortis</a:t>
            </a:r>
            <a:r>
              <a:rPr lang="lt-LT" dirty="0"/>
              <a:t> </a:t>
            </a:r>
            <a:r>
              <a:rPr lang="lt-LT" dirty="0" err="1"/>
              <a:t>nisl</a:t>
            </a:r>
            <a:r>
              <a:rPr lang="lt-LT" dirty="0"/>
              <a:t> </a:t>
            </a:r>
            <a:r>
              <a:rPr lang="lt-LT" dirty="0" err="1"/>
              <a:t>ut</a:t>
            </a:r>
            <a:r>
              <a:rPr lang="lt-LT" dirty="0"/>
              <a:t>. </a:t>
            </a:r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sit</a:t>
            </a:r>
            <a:r>
              <a:rPr lang="lt-LT" dirty="0"/>
              <a:t> </a:t>
            </a:r>
            <a:r>
              <a:rPr lang="lt-LT" dirty="0" err="1"/>
              <a:t>amet</a:t>
            </a:r>
            <a:r>
              <a:rPr lang="lt-LT" dirty="0"/>
              <a:t>, </a:t>
            </a:r>
            <a:r>
              <a:rPr lang="lt-LT" dirty="0" err="1"/>
              <a:t>consectetuer</a:t>
            </a:r>
            <a:r>
              <a:rPr lang="lt-LT" dirty="0"/>
              <a:t> </a:t>
            </a:r>
            <a:r>
              <a:rPr lang="lt-LT" dirty="0" err="1"/>
              <a:t>adipiscing</a:t>
            </a:r>
            <a:r>
              <a:rPr lang="lt-LT" dirty="0"/>
              <a:t> </a:t>
            </a:r>
            <a:r>
              <a:rPr lang="lt-LT" dirty="0" err="1"/>
              <a:t>elit</a:t>
            </a:r>
            <a:r>
              <a:rPr lang="lt-LT" dirty="0"/>
              <a:t>, </a:t>
            </a:r>
            <a:r>
              <a:rPr lang="lt-LT" dirty="0" err="1"/>
              <a:t>sed</a:t>
            </a:r>
            <a:r>
              <a:rPr lang="lt-LT" dirty="0"/>
              <a:t> </a:t>
            </a:r>
            <a:r>
              <a:rPr lang="lt-LT" dirty="0" err="1"/>
              <a:t>diam</a:t>
            </a:r>
            <a:r>
              <a:rPr lang="lt-LT" dirty="0"/>
              <a:t> </a:t>
            </a:r>
            <a:r>
              <a:rPr lang="lt-LT" dirty="0" err="1"/>
              <a:t>nonummy</a:t>
            </a:r>
            <a:r>
              <a:rPr lang="lt-LT" dirty="0"/>
              <a:t>. </a:t>
            </a:r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lorem</a:t>
            </a:r>
            <a:r>
              <a:rPr lang="lt-LT" dirty="0"/>
              <a:t>.</a:t>
            </a:r>
          </a:p>
        </p:txBody>
      </p:sp>
      <p:sp>
        <p:nvSpPr>
          <p:cNvPr id="13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1017690" y="2915427"/>
            <a:ext cx="2041527" cy="370698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.</a:t>
            </a:r>
          </a:p>
        </p:txBody>
      </p:sp>
      <p:sp>
        <p:nvSpPr>
          <p:cNvPr id="14" name="Text Placeholder 20"/>
          <p:cNvSpPr>
            <a:spLocks noGrp="1"/>
          </p:cNvSpPr>
          <p:nvPr>
            <p:ph type="body" sz="quarter" idx="22" hasCustomPrompt="1"/>
          </p:nvPr>
        </p:nvSpPr>
        <p:spPr>
          <a:xfrm>
            <a:off x="3675165" y="2915427"/>
            <a:ext cx="2041527" cy="370698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.</a:t>
            </a:r>
          </a:p>
        </p:txBody>
      </p:sp>
      <p:sp>
        <p:nvSpPr>
          <p:cNvPr id="15" name="Text Placeholder 20"/>
          <p:cNvSpPr>
            <a:spLocks noGrp="1"/>
          </p:cNvSpPr>
          <p:nvPr>
            <p:ph type="body" sz="quarter" idx="23" hasCustomPrompt="1"/>
          </p:nvPr>
        </p:nvSpPr>
        <p:spPr>
          <a:xfrm>
            <a:off x="1017690" y="5688883"/>
            <a:ext cx="2041527" cy="370698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.</a:t>
            </a: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24" hasCustomPrompt="1"/>
          </p:nvPr>
        </p:nvSpPr>
        <p:spPr>
          <a:xfrm>
            <a:off x="3675165" y="5688883"/>
            <a:ext cx="2041527" cy="370698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506211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152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2367280"/>
            <a:ext cx="8724900" cy="2042159"/>
          </a:xfrm>
        </p:spPr>
        <p:txBody>
          <a:bodyPr>
            <a:noAutofit/>
          </a:bodyPr>
          <a:lstStyle>
            <a:lvl1pPr marL="0" indent="0">
              <a:buNone/>
              <a:defRPr sz="6500" b="1" baseline="0">
                <a:solidFill>
                  <a:schemeClr val="tx1"/>
                </a:solidFill>
                <a:latin typeface="+mj-lt"/>
                <a:ea typeface="Euclid Circular A Medium" panose="020B0604000000000000" pitchFamily="34" charset="0"/>
              </a:defRPr>
            </a:lvl1pPr>
          </a:lstStyle>
          <a:p>
            <a:pPr lvl="0"/>
            <a:r>
              <a:rPr lang="es-ES" dirty="0"/>
              <a:t>LTG </a:t>
            </a:r>
            <a:r>
              <a:rPr lang="lt-LT" dirty="0"/>
              <a:t>misija</a:t>
            </a:r>
            <a:r>
              <a:rPr lang="es-ES" dirty="0"/>
              <a:t>:</a:t>
            </a:r>
            <a:r>
              <a:rPr lang="lt-LT" dirty="0"/>
              <a:t> ką mes darome ir kodėl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619124" y="4418964"/>
            <a:ext cx="6657975" cy="1038861"/>
          </a:xfrm>
        </p:spPr>
        <p:txBody>
          <a:bodyPr>
            <a:noAutofit/>
          </a:bodyPr>
          <a:lstStyle>
            <a:lvl1pPr marL="0" indent="0">
              <a:buNone/>
              <a:defRPr sz="35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lt-LT" dirty="0"/>
              <a:t>Jungiame žmones ir verslus geresnei ateičiai</a:t>
            </a:r>
          </a:p>
        </p:txBody>
      </p:sp>
    </p:spTree>
    <p:extLst>
      <p:ext uri="{BB962C8B-B14F-4D97-AF65-F5344CB8AC3E}">
        <p14:creationId xmlns:p14="http://schemas.microsoft.com/office/powerpoint/2010/main" val="39739798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625473" y="5188399"/>
            <a:ext cx="3066961" cy="969590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sit</a:t>
            </a:r>
            <a:r>
              <a:rPr lang="lt-LT" dirty="0"/>
              <a:t> </a:t>
            </a:r>
            <a:r>
              <a:rPr lang="lt-LT" dirty="0" err="1"/>
              <a:t>amet</a:t>
            </a:r>
            <a:r>
              <a:rPr lang="lt-LT" dirty="0"/>
              <a:t>, </a:t>
            </a:r>
            <a:r>
              <a:rPr lang="lt-LT" dirty="0" err="1"/>
              <a:t>consectetuer</a:t>
            </a:r>
            <a:r>
              <a:rPr lang="lt-LT" dirty="0"/>
              <a:t> </a:t>
            </a:r>
            <a:r>
              <a:rPr lang="lt-LT" dirty="0" err="1"/>
              <a:t>adipiscing</a:t>
            </a:r>
            <a:r>
              <a:rPr lang="lt-LT" dirty="0"/>
              <a:t> </a:t>
            </a:r>
            <a:r>
              <a:rPr lang="lt-LT" dirty="0" err="1"/>
              <a:t>elit</a:t>
            </a:r>
            <a:r>
              <a:rPr lang="lt-LT" dirty="0"/>
              <a:t>, </a:t>
            </a:r>
            <a:r>
              <a:rPr lang="lt-LT" dirty="0" err="1"/>
              <a:t>sed</a:t>
            </a:r>
            <a:r>
              <a:rPr lang="lt-LT" dirty="0"/>
              <a:t> </a:t>
            </a:r>
            <a:r>
              <a:rPr lang="lt-LT" dirty="0" err="1"/>
              <a:t>diam</a:t>
            </a:r>
            <a:r>
              <a:rPr lang="lt-LT" dirty="0"/>
              <a:t> </a:t>
            </a:r>
            <a:r>
              <a:rPr lang="lt-LT" dirty="0" err="1"/>
              <a:t>nonumm</a:t>
            </a:r>
            <a:r>
              <a:rPr lang="lt-LT" dirty="0"/>
              <a:t>.</a:t>
            </a:r>
          </a:p>
        </p:txBody>
      </p:sp>
      <p:sp>
        <p:nvSpPr>
          <p:cNvPr id="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625473" y="798513"/>
            <a:ext cx="7632701" cy="706437"/>
          </a:xfrm>
        </p:spPr>
        <p:txBody>
          <a:bodyPr>
            <a:noAutofit/>
          </a:bodyPr>
          <a:lstStyle>
            <a:lvl1pPr marL="0" indent="0">
              <a:buNone/>
              <a:defRPr sz="3500" b="1" baseline="0">
                <a:solidFill>
                  <a:schemeClr val="tx1"/>
                </a:solidFill>
                <a:latin typeface="+mj-lt"/>
                <a:ea typeface="Euclid Circular A Medium" panose="020B0604000000000000" pitchFamily="34" charset="0"/>
              </a:defRPr>
            </a:lvl1pPr>
          </a:lstStyle>
          <a:p>
            <a:pPr lvl="0"/>
            <a:r>
              <a:rPr lang="lt-LT" dirty="0"/>
              <a:t>Skaidrės tema, temos pavadinimas</a:t>
            </a:r>
          </a:p>
        </p:txBody>
      </p:sp>
      <p:sp>
        <p:nvSpPr>
          <p:cNvPr id="13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625473" y="4485154"/>
            <a:ext cx="3040835" cy="50357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buNone/>
              <a:defRPr sz="18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lt-LT" dirty="0"/>
              <a:t>Trumpoji antraštė</a:t>
            </a:r>
          </a:p>
        </p:txBody>
      </p:sp>
      <p:sp>
        <p:nvSpPr>
          <p:cNvPr id="12" name="Text Placeholder 20"/>
          <p:cNvSpPr>
            <a:spLocks noGrp="1"/>
          </p:cNvSpPr>
          <p:nvPr>
            <p:ph type="body" sz="quarter" idx="25" hasCustomPrompt="1"/>
          </p:nvPr>
        </p:nvSpPr>
        <p:spPr>
          <a:xfrm>
            <a:off x="625473" y="3132120"/>
            <a:ext cx="3066961" cy="969590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sit</a:t>
            </a:r>
            <a:r>
              <a:rPr lang="lt-LT" dirty="0"/>
              <a:t> </a:t>
            </a:r>
            <a:r>
              <a:rPr lang="lt-LT" dirty="0" err="1"/>
              <a:t>amet</a:t>
            </a:r>
            <a:r>
              <a:rPr lang="lt-LT" dirty="0"/>
              <a:t>, </a:t>
            </a:r>
            <a:r>
              <a:rPr lang="lt-LT" dirty="0" err="1"/>
              <a:t>consectetuer</a:t>
            </a:r>
            <a:r>
              <a:rPr lang="lt-LT" dirty="0"/>
              <a:t> </a:t>
            </a:r>
            <a:r>
              <a:rPr lang="lt-LT" dirty="0" err="1"/>
              <a:t>adipiscing</a:t>
            </a:r>
            <a:r>
              <a:rPr lang="lt-LT" dirty="0"/>
              <a:t> </a:t>
            </a:r>
            <a:r>
              <a:rPr lang="lt-LT" dirty="0" err="1"/>
              <a:t>elit</a:t>
            </a:r>
            <a:r>
              <a:rPr lang="lt-LT" dirty="0"/>
              <a:t>, </a:t>
            </a:r>
            <a:r>
              <a:rPr lang="lt-LT" dirty="0" err="1"/>
              <a:t>sed</a:t>
            </a:r>
            <a:r>
              <a:rPr lang="lt-LT" dirty="0"/>
              <a:t> </a:t>
            </a:r>
            <a:r>
              <a:rPr lang="lt-LT" dirty="0" err="1"/>
              <a:t>diam</a:t>
            </a:r>
            <a:r>
              <a:rPr lang="lt-LT" dirty="0"/>
              <a:t> </a:t>
            </a:r>
            <a:r>
              <a:rPr lang="lt-LT" dirty="0" err="1"/>
              <a:t>nonumm</a:t>
            </a:r>
            <a:r>
              <a:rPr lang="lt-LT" dirty="0"/>
              <a:t>.</a:t>
            </a:r>
          </a:p>
        </p:txBody>
      </p:sp>
      <p:sp>
        <p:nvSpPr>
          <p:cNvPr id="18" name="Text Placeholder 20"/>
          <p:cNvSpPr>
            <a:spLocks noGrp="1"/>
          </p:cNvSpPr>
          <p:nvPr>
            <p:ph type="body" sz="quarter" idx="26" hasCustomPrompt="1"/>
          </p:nvPr>
        </p:nvSpPr>
        <p:spPr>
          <a:xfrm>
            <a:off x="625473" y="2428875"/>
            <a:ext cx="3040835" cy="50357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buNone/>
              <a:defRPr sz="18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lt-LT" dirty="0"/>
              <a:t>Trumpoji antraštė</a:t>
            </a:r>
          </a:p>
        </p:txBody>
      </p:sp>
      <p:sp>
        <p:nvSpPr>
          <p:cNvPr id="19" name="Text Placeholder 20"/>
          <p:cNvSpPr>
            <a:spLocks noGrp="1"/>
          </p:cNvSpPr>
          <p:nvPr>
            <p:ph type="body" sz="quarter" idx="27" hasCustomPrompt="1"/>
          </p:nvPr>
        </p:nvSpPr>
        <p:spPr>
          <a:xfrm>
            <a:off x="4537119" y="3132120"/>
            <a:ext cx="3066961" cy="969590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sit</a:t>
            </a:r>
            <a:r>
              <a:rPr lang="lt-LT" dirty="0"/>
              <a:t> </a:t>
            </a:r>
            <a:r>
              <a:rPr lang="lt-LT" dirty="0" err="1"/>
              <a:t>amet</a:t>
            </a:r>
            <a:r>
              <a:rPr lang="lt-LT" dirty="0"/>
              <a:t>, </a:t>
            </a:r>
            <a:r>
              <a:rPr lang="lt-LT" dirty="0" err="1"/>
              <a:t>consectetuer</a:t>
            </a:r>
            <a:r>
              <a:rPr lang="lt-LT" dirty="0"/>
              <a:t> </a:t>
            </a:r>
            <a:r>
              <a:rPr lang="lt-LT" dirty="0" err="1"/>
              <a:t>adipiscing</a:t>
            </a:r>
            <a:r>
              <a:rPr lang="lt-LT" dirty="0"/>
              <a:t> </a:t>
            </a:r>
            <a:r>
              <a:rPr lang="lt-LT" dirty="0" err="1"/>
              <a:t>elit</a:t>
            </a:r>
            <a:r>
              <a:rPr lang="lt-LT" dirty="0"/>
              <a:t>, </a:t>
            </a:r>
            <a:r>
              <a:rPr lang="lt-LT" dirty="0" err="1"/>
              <a:t>sed</a:t>
            </a:r>
            <a:r>
              <a:rPr lang="lt-LT" dirty="0"/>
              <a:t> </a:t>
            </a:r>
            <a:r>
              <a:rPr lang="lt-LT" dirty="0" err="1"/>
              <a:t>diam</a:t>
            </a:r>
            <a:r>
              <a:rPr lang="lt-LT" dirty="0"/>
              <a:t> </a:t>
            </a:r>
            <a:r>
              <a:rPr lang="lt-LT" dirty="0" err="1"/>
              <a:t>nonumm</a:t>
            </a:r>
            <a:r>
              <a:rPr lang="lt-LT" dirty="0"/>
              <a:t>.</a:t>
            </a:r>
          </a:p>
        </p:txBody>
      </p:sp>
      <p:sp>
        <p:nvSpPr>
          <p:cNvPr id="20" name="Text Placeholder 20"/>
          <p:cNvSpPr>
            <a:spLocks noGrp="1"/>
          </p:cNvSpPr>
          <p:nvPr>
            <p:ph type="body" sz="quarter" idx="28" hasCustomPrompt="1"/>
          </p:nvPr>
        </p:nvSpPr>
        <p:spPr>
          <a:xfrm>
            <a:off x="4537119" y="2428875"/>
            <a:ext cx="3040835" cy="50357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buNone/>
              <a:defRPr sz="18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lt-LT" dirty="0"/>
              <a:t>Trumpoji antraštė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29" hasCustomPrompt="1"/>
          </p:nvPr>
        </p:nvSpPr>
        <p:spPr>
          <a:xfrm>
            <a:off x="4537119" y="5188399"/>
            <a:ext cx="3066961" cy="969590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sit</a:t>
            </a:r>
            <a:r>
              <a:rPr lang="lt-LT" dirty="0"/>
              <a:t> </a:t>
            </a:r>
            <a:r>
              <a:rPr lang="lt-LT" dirty="0" err="1"/>
              <a:t>amet</a:t>
            </a:r>
            <a:r>
              <a:rPr lang="lt-LT" dirty="0"/>
              <a:t>, </a:t>
            </a:r>
            <a:r>
              <a:rPr lang="lt-LT" dirty="0" err="1"/>
              <a:t>consectetuer</a:t>
            </a:r>
            <a:r>
              <a:rPr lang="lt-LT" dirty="0"/>
              <a:t> </a:t>
            </a:r>
            <a:r>
              <a:rPr lang="lt-LT" dirty="0" err="1"/>
              <a:t>adipiscing</a:t>
            </a:r>
            <a:r>
              <a:rPr lang="lt-LT" dirty="0"/>
              <a:t> </a:t>
            </a:r>
            <a:r>
              <a:rPr lang="lt-LT" dirty="0" err="1"/>
              <a:t>elit</a:t>
            </a:r>
            <a:r>
              <a:rPr lang="lt-LT" dirty="0"/>
              <a:t>, </a:t>
            </a:r>
            <a:r>
              <a:rPr lang="lt-LT" dirty="0" err="1"/>
              <a:t>sed</a:t>
            </a:r>
            <a:r>
              <a:rPr lang="lt-LT" dirty="0"/>
              <a:t> </a:t>
            </a:r>
            <a:r>
              <a:rPr lang="lt-LT" dirty="0" err="1"/>
              <a:t>diam</a:t>
            </a:r>
            <a:r>
              <a:rPr lang="lt-LT" dirty="0"/>
              <a:t> </a:t>
            </a:r>
            <a:r>
              <a:rPr lang="lt-LT" dirty="0" err="1"/>
              <a:t>nonumm</a:t>
            </a:r>
            <a:r>
              <a:rPr lang="lt-LT" dirty="0"/>
              <a:t>.</a:t>
            </a:r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30" hasCustomPrompt="1"/>
          </p:nvPr>
        </p:nvSpPr>
        <p:spPr>
          <a:xfrm>
            <a:off x="4537119" y="4485154"/>
            <a:ext cx="3040835" cy="50357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buNone/>
              <a:defRPr sz="18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lt-LT" dirty="0"/>
              <a:t>Trumpoji antraštė</a:t>
            </a:r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31" hasCustomPrompt="1"/>
          </p:nvPr>
        </p:nvSpPr>
        <p:spPr>
          <a:xfrm>
            <a:off x="8457475" y="3132120"/>
            <a:ext cx="3066961" cy="969590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sit</a:t>
            </a:r>
            <a:r>
              <a:rPr lang="lt-LT" dirty="0"/>
              <a:t> </a:t>
            </a:r>
            <a:r>
              <a:rPr lang="lt-LT" dirty="0" err="1"/>
              <a:t>amet</a:t>
            </a:r>
            <a:r>
              <a:rPr lang="lt-LT" dirty="0"/>
              <a:t>, </a:t>
            </a:r>
            <a:r>
              <a:rPr lang="lt-LT" dirty="0" err="1"/>
              <a:t>consectetuer</a:t>
            </a:r>
            <a:r>
              <a:rPr lang="lt-LT" dirty="0"/>
              <a:t> </a:t>
            </a:r>
            <a:r>
              <a:rPr lang="lt-LT" dirty="0" err="1"/>
              <a:t>adipiscing</a:t>
            </a:r>
            <a:r>
              <a:rPr lang="lt-LT" dirty="0"/>
              <a:t> </a:t>
            </a:r>
            <a:r>
              <a:rPr lang="lt-LT" dirty="0" err="1"/>
              <a:t>elit</a:t>
            </a:r>
            <a:r>
              <a:rPr lang="lt-LT" dirty="0"/>
              <a:t>, </a:t>
            </a:r>
            <a:r>
              <a:rPr lang="lt-LT" dirty="0" err="1"/>
              <a:t>sed</a:t>
            </a:r>
            <a:r>
              <a:rPr lang="lt-LT" dirty="0"/>
              <a:t> </a:t>
            </a:r>
            <a:r>
              <a:rPr lang="lt-LT" dirty="0" err="1"/>
              <a:t>diam</a:t>
            </a:r>
            <a:r>
              <a:rPr lang="lt-LT" dirty="0"/>
              <a:t> </a:t>
            </a:r>
            <a:r>
              <a:rPr lang="lt-LT" dirty="0" err="1"/>
              <a:t>nonumm</a:t>
            </a:r>
            <a:r>
              <a:rPr lang="lt-LT" dirty="0"/>
              <a:t>.</a:t>
            </a:r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32" hasCustomPrompt="1"/>
          </p:nvPr>
        </p:nvSpPr>
        <p:spPr>
          <a:xfrm>
            <a:off x="8457475" y="2428875"/>
            <a:ext cx="3040835" cy="50357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buNone/>
              <a:defRPr sz="18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lt-LT" dirty="0"/>
              <a:t>Trumpoji antraštė</a:t>
            </a:r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33" hasCustomPrompt="1"/>
          </p:nvPr>
        </p:nvSpPr>
        <p:spPr>
          <a:xfrm>
            <a:off x="8474891" y="5188399"/>
            <a:ext cx="3066961" cy="969590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sit</a:t>
            </a:r>
            <a:r>
              <a:rPr lang="lt-LT" dirty="0"/>
              <a:t> </a:t>
            </a:r>
            <a:r>
              <a:rPr lang="lt-LT" dirty="0" err="1"/>
              <a:t>amet</a:t>
            </a:r>
            <a:r>
              <a:rPr lang="lt-LT" dirty="0"/>
              <a:t>, </a:t>
            </a:r>
            <a:r>
              <a:rPr lang="lt-LT" dirty="0" err="1"/>
              <a:t>consectetuer</a:t>
            </a:r>
            <a:r>
              <a:rPr lang="lt-LT" dirty="0"/>
              <a:t> </a:t>
            </a:r>
            <a:r>
              <a:rPr lang="lt-LT" dirty="0" err="1"/>
              <a:t>adipiscing</a:t>
            </a:r>
            <a:r>
              <a:rPr lang="lt-LT" dirty="0"/>
              <a:t> </a:t>
            </a:r>
            <a:r>
              <a:rPr lang="lt-LT" dirty="0" err="1"/>
              <a:t>elit</a:t>
            </a:r>
            <a:r>
              <a:rPr lang="lt-LT" dirty="0"/>
              <a:t>, </a:t>
            </a:r>
            <a:r>
              <a:rPr lang="lt-LT" dirty="0" err="1"/>
              <a:t>sed</a:t>
            </a:r>
            <a:r>
              <a:rPr lang="lt-LT" dirty="0"/>
              <a:t> </a:t>
            </a:r>
            <a:r>
              <a:rPr lang="lt-LT" dirty="0" err="1"/>
              <a:t>diam</a:t>
            </a:r>
            <a:r>
              <a:rPr lang="lt-LT" dirty="0"/>
              <a:t> </a:t>
            </a:r>
            <a:r>
              <a:rPr lang="lt-LT" dirty="0" err="1"/>
              <a:t>nonumm</a:t>
            </a:r>
            <a:r>
              <a:rPr lang="lt-LT" dirty="0"/>
              <a:t>.</a:t>
            </a:r>
          </a:p>
        </p:txBody>
      </p:sp>
      <p:sp>
        <p:nvSpPr>
          <p:cNvPr id="26" name="Text Placeholder 20"/>
          <p:cNvSpPr>
            <a:spLocks noGrp="1"/>
          </p:cNvSpPr>
          <p:nvPr>
            <p:ph type="body" sz="quarter" idx="34" hasCustomPrompt="1"/>
          </p:nvPr>
        </p:nvSpPr>
        <p:spPr>
          <a:xfrm>
            <a:off x="8474891" y="4485154"/>
            <a:ext cx="3040835" cy="50357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buNone/>
              <a:defRPr sz="18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lt-LT" dirty="0"/>
              <a:t>Trumpoji antraštė</a:t>
            </a:r>
          </a:p>
        </p:txBody>
      </p:sp>
    </p:spTree>
    <p:extLst>
      <p:ext uri="{BB962C8B-B14F-4D97-AF65-F5344CB8AC3E}">
        <p14:creationId xmlns:p14="http://schemas.microsoft.com/office/powerpoint/2010/main" val="27506597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2367280"/>
            <a:ext cx="8724900" cy="1414145"/>
          </a:xfrm>
        </p:spPr>
        <p:txBody>
          <a:bodyPr>
            <a:noAutofit/>
          </a:bodyPr>
          <a:lstStyle>
            <a:lvl1pPr marL="0" indent="0">
              <a:buNone/>
              <a:defRPr sz="6500" b="1" baseline="0">
                <a:solidFill>
                  <a:schemeClr val="tx1"/>
                </a:solidFill>
                <a:latin typeface="+mj-lt"/>
                <a:ea typeface="Euclid Circular A Medium" panose="020B0604000000000000" pitchFamily="34" charset="0"/>
              </a:defRPr>
            </a:lvl1pPr>
          </a:lstStyle>
          <a:p>
            <a:pPr lvl="0"/>
            <a:r>
              <a:rPr lang="lt-LT" dirty="0"/>
              <a:t>Jūsų klausimai</a:t>
            </a:r>
          </a:p>
        </p:txBody>
      </p:sp>
      <p:sp>
        <p:nvSpPr>
          <p:cNvPr id="4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609192" y="5878286"/>
            <a:ext cx="6380888" cy="298678"/>
          </a:xfrm>
        </p:spPr>
        <p:txBody>
          <a:bodyPr>
            <a:noAutofit/>
          </a:bodyPr>
          <a:lstStyle>
            <a:lvl1pPr marL="0" indent="0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lt-LT" dirty="0"/>
              <a:t>Prezentacijos pavadinimas</a:t>
            </a:r>
          </a:p>
        </p:txBody>
      </p:sp>
    </p:spTree>
    <p:extLst>
      <p:ext uri="{BB962C8B-B14F-4D97-AF65-F5344CB8AC3E}">
        <p14:creationId xmlns:p14="http://schemas.microsoft.com/office/powerpoint/2010/main" val="29237015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625473" y="798513"/>
            <a:ext cx="7632701" cy="706437"/>
          </a:xfrm>
        </p:spPr>
        <p:txBody>
          <a:bodyPr>
            <a:noAutofit/>
          </a:bodyPr>
          <a:lstStyle>
            <a:lvl1pPr marL="0" indent="0">
              <a:buNone/>
              <a:defRPr sz="3500" b="1" baseline="0">
                <a:solidFill>
                  <a:schemeClr val="tx1"/>
                </a:solidFill>
                <a:latin typeface="+mj-lt"/>
                <a:ea typeface="Euclid Circular A Medium" panose="020B0604000000000000" pitchFamily="34" charset="0"/>
              </a:defRPr>
            </a:lvl1pPr>
          </a:lstStyle>
          <a:p>
            <a:pPr lvl="0"/>
            <a:r>
              <a:rPr lang="lt-LT" dirty="0"/>
              <a:t>Skaidrės tema, temos pavadinimas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27" hasCustomPrompt="1"/>
          </p:nvPr>
        </p:nvSpPr>
        <p:spPr>
          <a:xfrm>
            <a:off x="0" y="1971675"/>
            <a:ext cx="2438400" cy="2438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t-LT" dirty="0"/>
              <a:t> </a:t>
            </a:r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28" hasCustomPrompt="1"/>
          </p:nvPr>
        </p:nvSpPr>
        <p:spPr>
          <a:xfrm>
            <a:off x="2438400" y="1971675"/>
            <a:ext cx="2438400" cy="2438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t-LT" dirty="0"/>
              <a:t> </a:t>
            </a:r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29" hasCustomPrompt="1"/>
          </p:nvPr>
        </p:nvSpPr>
        <p:spPr>
          <a:xfrm>
            <a:off x="4876800" y="1971675"/>
            <a:ext cx="2438400" cy="2438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t-LT" dirty="0"/>
              <a:t> </a:t>
            </a:r>
          </a:p>
        </p:txBody>
      </p:sp>
      <p:sp>
        <p:nvSpPr>
          <p:cNvPr id="28" name="Picture Placeholder 2"/>
          <p:cNvSpPr>
            <a:spLocks noGrp="1"/>
          </p:cNvSpPr>
          <p:nvPr>
            <p:ph type="pic" sz="quarter" idx="30" hasCustomPrompt="1"/>
          </p:nvPr>
        </p:nvSpPr>
        <p:spPr>
          <a:xfrm>
            <a:off x="7315200" y="1974655"/>
            <a:ext cx="2438400" cy="2438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t-LT" dirty="0"/>
              <a:t> </a:t>
            </a:r>
          </a:p>
        </p:txBody>
      </p:sp>
      <p:sp>
        <p:nvSpPr>
          <p:cNvPr id="29" name="Picture Placeholder 2"/>
          <p:cNvSpPr>
            <a:spLocks noGrp="1"/>
          </p:cNvSpPr>
          <p:nvPr>
            <p:ph type="pic" sz="quarter" idx="31" hasCustomPrompt="1"/>
          </p:nvPr>
        </p:nvSpPr>
        <p:spPr>
          <a:xfrm>
            <a:off x="9753600" y="1974655"/>
            <a:ext cx="2438400" cy="2438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t-LT" dirty="0"/>
              <a:t> </a:t>
            </a:r>
          </a:p>
        </p:txBody>
      </p:sp>
      <p:sp>
        <p:nvSpPr>
          <p:cNvPr id="30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217591" y="4672401"/>
            <a:ext cx="1944584" cy="370698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lt-LT" dirty="0"/>
              <a:t>Vardas Pavardė</a:t>
            </a:r>
          </a:p>
        </p:txBody>
      </p:sp>
      <p:sp>
        <p:nvSpPr>
          <p:cNvPr id="31" name="Text Placeholder 20"/>
          <p:cNvSpPr>
            <a:spLocks noGrp="1"/>
          </p:cNvSpPr>
          <p:nvPr>
            <p:ph type="body" sz="quarter" idx="32" hasCustomPrompt="1"/>
          </p:nvPr>
        </p:nvSpPr>
        <p:spPr>
          <a:xfrm>
            <a:off x="2637683" y="4672401"/>
            <a:ext cx="1944584" cy="370698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lt-LT" dirty="0"/>
              <a:t>Vardas Pavardė</a:t>
            </a:r>
          </a:p>
        </p:txBody>
      </p:sp>
      <p:sp>
        <p:nvSpPr>
          <p:cNvPr id="32" name="Text Placeholder 20"/>
          <p:cNvSpPr>
            <a:spLocks noGrp="1"/>
          </p:cNvSpPr>
          <p:nvPr>
            <p:ph type="body" sz="quarter" idx="33" hasCustomPrompt="1"/>
          </p:nvPr>
        </p:nvSpPr>
        <p:spPr>
          <a:xfrm>
            <a:off x="5076083" y="4672401"/>
            <a:ext cx="1944584" cy="370698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lt-LT" dirty="0"/>
              <a:t>Vardas Pavardė</a:t>
            </a:r>
          </a:p>
        </p:txBody>
      </p:sp>
      <p:sp>
        <p:nvSpPr>
          <p:cNvPr id="33" name="Text Placeholder 20"/>
          <p:cNvSpPr>
            <a:spLocks noGrp="1"/>
          </p:cNvSpPr>
          <p:nvPr>
            <p:ph type="body" sz="quarter" idx="34" hasCustomPrompt="1"/>
          </p:nvPr>
        </p:nvSpPr>
        <p:spPr>
          <a:xfrm>
            <a:off x="7514483" y="4672401"/>
            <a:ext cx="1944584" cy="370698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lt-LT" dirty="0"/>
              <a:t>Vardas Pavardė</a:t>
            </a:r>
          </a:p>
        </p:txBody>
      </p:sp>
      <p:sp>
        <p:nvSpPr>
          <p:cNvPr id="34" name="Text Placeholder 20"/>
          <p:cNvSpPr>
            <a:spLocks noGrp="1"/>
          </p:cNvSpPr>
          <p:nvPr>
            <p:ph type="body" sz="quarter" idx="35" hasCustomPrompt="1"/>
          </p:nvPr>
        </p:nvSpPr>
        <p:spPr>
          <a:xfrm>
            <a:off x="9952883" y="4672401"/>
            <a:ext cx="1944584" cy="370698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lt-LT" dirty="0"/>
              <a:t>Vardas Pavardė</a:t>
            </a:r>
          </a:p>
        </p:txBody>
      </p:sp>
      <p:sp>
        <p:nvSpPr>
          <p:cNvPr id="36" name="Text Placeholder 20"/>
          <p:cNvSpPr>
            <a:spLocks noGrp="1"/>
          </p:cNvSpPr>
          <p:nvPr>
            <p:ph type="body" sz="quarter" idx="25" hasCustomPrompt="1"/>
          </p:nvPr>
        </p:nvSpPr>
        <p:spPr>
          <a:xfrm>
            <a:off x="217592" y="5353050"/>
            <a:ext cx="1944584" cy="1162050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sit</a:t>
            </a:r>
            <a:r>
              <a:rPr lang="lt-LT" dirty="0"/>
              <a:t> </a:t>
            </a:r>
            <a:r>
              <a:rPr lang="lt-LT" dirty="0" err="1"/>
              <a:t>amet</a:t>
            </a:r>
            <a:r>
              <a:rPr lang="lt-LT" dirty="0"/>
              <a:t>, </a:t>
            </a:r>
            <a:r>
              <a:rPr lang="lt-LT" dirty="0" err="1"/>
              <a:t>consectetuer</a:t>
            </a:r>
            <a:r>
              <a:rPr lang="lt-LT" dirty="0"/>
              <a:t> </a:t>
            </a:r>
            <a:r>
              <a:rPr lang="lt-LT" dirty="0" err="1"/>
              <a:t>adipiscing</a:t>
            </a:r>
            <a:r>
              <a:rPr lang="lt-LT" dirty="0"/>
              <a:t> </a:t>
            </a:r>
            <a:r>
              <a:rPr lang="lt-LT" dirty="0" err="1"/>
              <a:t>elit</a:t>
            </a:r>
            <a:r>
              <a:rPr lang="lt-LT" dirty="0"/>
              <a:t>, </a:t>
            </a:r>
            <a:r>
              <a:rPr lang="lt-LT" dirty="0" err="1"/>
              <a:t>sed</a:t>
            </a:r>
            <a:r>
              <a:rPr lang="lt-LT" dirty="0"/>
              <a:t> </a:t>
            </a:r>
            <a:r>
              <a:rPr lang="lt-LT" dirty="0" err="1"/>
              <a:t>diam</a:t>
            </a:r>
            <a:r>
              <a:rPr lang="lt-LT" dirty="0"/>
              <a:t> </a:t>
            </a:r>
            <a:r>
              <a:rPr lang="lt-LT" dirty="0" err="1"/>
              <a:t>nonumm</a:t>
            </a:r>
            <a:r>
              <a:rPr lang="lt-LT" dirty="0"/>
              <a:t>.</a:t>
            </a:r>
          </a:p>
        </p:txBody>
      </p:sp>
      <p:sp>
        <p:nvSpPr>
          <p:cNvPr id="37" name="Text Placeholder 20"/>
          <p:cNvSpPr>
            <a:spLocks noGrp="1"/>
          </p:cNvSpPr>
          <p:nvPr>
            <p:ph type="body" sz="quarter" idx="36" hasCustomPrompt="1"/>
          </p:nvPr>
        </p:nvSpPr>
        <p:spPr>
          <a:xfrm>
            <a:off x="2637683" y="5353050"/>
            <a:ext cx="1944584" cy="1162050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sit</a:t>
            </a:r>
            <a:r>
              <a:rPr lang="lt-LT" dirty="0"/>
              <a:t> </a:t>
            </a:r>
            <a:r>
              <a:rPr lang="lt-LT" dirty="0" err="1"/>
              <a:t>amet</a:t>
            </a:r>
            <a:r>
              <a:rPr lang="lt-LT" dirty="0"/>
              <a:t>, </a:t>
            </a:r>
            <a:r>
              <a:rPr lang="lt-LT" dirty="0" err="1"/>
              <a:t>consectetuer</a:t>
            </a:r>
            <a:r>
              <a:rPr lang="lt-LT" dirty="0"/>
              <a:t> </a:t>
            </a:r>
            <a:r>
              <a:rPr lang="lt-LT" dirty="0" err="1"/>
              <a:t>adipiscing</a:t>
            </a:r>
            <a:r>
              <a:rPr lang="lt-LT" dirty="0"/>
              <a:t> </a:t>
            </a:r>
            <a:r>
              <a:rPr lang="lt-LT" dirty="0" err="1"/>
              <a:t>elit</a:t>
            </a:r>
            <a:r>
              <a:rPr lang="lt-LT" dirty="0"/>
              <a:t>, </a:t>
            </a:r>
            <a:r>
              <a:rPr lang="lt-LT" dirty="0" err="1"/>
              <a:t>sed</a:t>
            </a:r>
            <a:r>
              <a:rPr lang="lt-LT" dirty="0"/>
              <a:t> </a:t>
            </a:r>
            <a:r>
              <a:rPr lang="lt-LT" dirty="0" err="1"/>
              <a:t>diam</a:t>
            </a:r>
            <a:r>
              <a:rPr lang="lt-LT" dirty="0"/>
              <a:t> </a:t>
            </a:r>
            <a:r>
              <a:rPr lang="lt-LT" dirty="0" err="1"/>
              <a:t>nonumm</a:t>
            </a:r>
            <a:r>
              <a:rPr lang="lt-LT" dirty="0"/>
              <a:t>.</a:t>
            </a:r>
          </a:p>
        </p:txBody>
      </p:sp>
      <p:sp>
        <p:nvSpPr>
          <p:cNvPr id="38" name="Text Placeholder 20"/>
          <p:cNvSpPr>
            <a:spLocks noGrp="1"/>
          </p:cNvSpPr>
          <p:nvPr>
            <p:ph type="body" sz="quarter" idx="37" hasCustomPrompt="1"/>
          </p:nvPr>
        </p:nvSpPr>
        <p:spPr>
          <a:xfrm>
            <a:off x="5076083" y="5353050"/>
            <a:ext cx="1944584" cy="1162050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sit</a:t>
            </a:r>
            <a:r>
              <a:rPr lang="lt-LT" dirty="0"/>
              <a:t> </a:t>
            </a:r>
            <a:r>
              <a:rPr lang="lt-LT" dirty="0" err="1"/>
              <a:t>amet</a:t>
            </a:r>
            <a:r>
              <a:rPr lang="lt-LT" dirty="0"/>
              <a:t>, </a:t>
            </a:r>
            <a:r>
              <a:rPr lang="lt-LT" dirty="0" err="1"/>
              <a:t>consectetuer</a:t>
            </a:r>
            <a:r>
              <a:rPr lang="lt-LT" dirty="0"/>
              <a:t> </a:t>
            </a:r>
            <a:r>
              <a:rPr lang="lt-LT" dirty="0" err="1"/>
              <a:t>adipiscing</a:t>
            </a:r>
            <a:r>
              <a:rPr lang="lt-LT" dirty="0"/>
              <a:t> </a:t>
            </a:r>
            <a:r>
              <a:rPr lang="lt-LT" dirty="0" err="1"/>
              <a:t>elit</a:t>
            </a:r>
            <a:r>
              <a:rPr lang="lt-LT" dirty="0"/>
              <a:t>, </a:t>
            </a:r>
            <a:r>
              <a:rPr lang="lt-LT" dirty="0" err="1"/>
              <a:t>sed</a:t>
            </a:r>
            <a:r>
              <a:rPr lang="lt-LT" dirty="0"/>
              <a:t> </a:t>
            </a:r>
            <a:r>
              <a:rPr lang="lt-LT" dirty="0" err="1"/>
              <a:t>diam</a:t>
            </a:r>
            <a:r>
              <a:rPr lang="lt-LT" dirty="0"/>
              <a:t> </a:t>
            </a:r>
            <a:r>
              <a:rPr lang="lt-LT" dirty="0" err="1"/>
              <a:t>nonumm</a:t>
            </a:r>
            <a:r>
              <a:rPr lang="lt-LT" dirty="0"/>
              <a:t>.</a:t>
            </a:r>
          </a:p>
        </p:txBody>
      </p:sp>
      <p:sp>
        <p:nvSpPr>
          <p:cNvPr id="39" name="Text Placeholder 20"/>
          <p:cNvSpPr>
            <a:spLocks noGrp="1"/>
          </p:cNvSpPr>
          <p:nvPr>
            <p:ph type="body" sz="quarter" idx="38" hasCustomPrompt="1"/>
          </p:nvPr>
        </p:nvSpPr>
        <p:spPr>
          <a:xfrm>
            <a:off x="7514483" y="5353050"/>
            <a:ext cx="1944584" cy="1162050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sit</a:t>
            </a:r>
            <a:r>
              <a:rPr lang="lt-LT" dirty="0"/>
              <a:t> </a:t>
            </a:r>
            <a:r>
              <a:rPr lang="lt-LT" dirty="0" err="1"/>
              <a:t>amet</a:t>
            </a:r>
            <a:r>
              <a:rPr lang="lt-LT" dirty="0"/>
              <a:t>, </a:t>
            </a:r>
            <a:r>
              <a:rPr lang="lt-LT" dirty="0" err="1"/>
              <a:t>consectetuer</a:t>
            </a:r>
            <a:r>
              <a:rPr lang="lt-LT" dirty="0"/>
              <a:t> </a:t>
            </a:r>
            <a:r>
              <a:rPr lang="lt-LT" dirty="0" err="1"/>
              <a:t>adipiscing</a:t>
            </a:r>
            <a:r>
              <a:rPr lang="lt-LT" dirty="0"/>
              <a:t> </a:t>
            </a:r>
            <a:r>
              <a:rPr lang="lt-LT" dirty="0" err="1"/>
              <a:t>elit</a:t>
            </a:r>
            <a:r>
              <a:rPr lang="lt-LT" dirty="0"/>
              <a:t>, </a:t>
            </a:r>
            <a:r>
              <a:rPr lang="lt-LT" dirty="0" err="1"/>
              <a:t>sed</a:t>
            </a:r>
            <a:r>
              <a:rPr lang="lt-LT" dirty="0"/>
              <a:t> </a:t>
            </a:r>
            <a:r>
              <a:rPr lang="lt-LT" dirty="0" err="1"/>
              <a:t>diam</a:t>
            </a:r>
            <a:r>
              <a:rPr lang="lt-LT" dirty="0"/>
              <a:t> </a:t>
            </a:r>
            <a:r>
              <a:rPr lang="lt-LT" dirty="0" err="1"/>
              <a:t>nonumm</a:t>
            </a:r>
            <a:r>
              <a:rPr lang="lt-LT" dirty="0"/>
              <a:t>.</a:t>
            </a:r>
          </a:p>
        </p:txBody>
      </p:sp>
      <p:sp>
        <p:nvSpPr>
          <p:cNvPr id="40" name="Text Placeholder 20"/>
          <p:cNvSpPr>
            <a:spLocks noGrp="1"/>
          </p:cNvSpPr>
          <p:nvPr>
            <p:ph type="body" sz="quarter" idx="39" hasCustomPrompt="1"/>
          </p:nvPr>
        </p:nvSpPr>
        <p:spPr>
          <a:xfrm>
            <a:off x="9952883" y="5353050"/>
            <a:ext cx="1944584" cy="1162050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sit</a:t>
            </a:r>
            <a:r>
              <a:rPr lang="lt-LT" dirty="0"/>
              <a:t> </a:t>
            </a:r>
            <a:r>
              <a:rPr lang="lt-LT" dirty="0" err="1"/>
              <a:t>amet</a:t>
            </a:r>
            <a:r>
              <a:rPr lang="lt-LT" dirty="0"/>
              <a:t>, </a:t>
            </a:r>
            <a:r>
              <a:rPr lang="lt-LT" dirty="0" err="1"/>
              <a:t>consectetuer</a:t>
            </a:r>
            <a:r>
              <a:rPr lang="lt-LT" dirty="0"/>
              <a:t> </a:t>
            </a:r>
            <a:r>
              <a:rPr lang="lt-LT" dirty="0" err="1"/>
              <a:t>adipiscing</a:t>
            </a:r>
            <a:r>
              <a:rPr lang="lt-LT" dirty="0"/>
              <a:t> </a:t>
            </a:r>
            <a:r>
              <a:rPr lang="lt-LT" dirty="0" err="1"/>
              <a:t>elit</a:t>
            </a:r>
            <a:r>
              <a:rPr lang="lt-LT" dirty="0"/>
              <a:t>, </a:t>
            </a:r>
            <a:r>
              <a:rPr lang="lt-LT" dirty="0" err="1"/>
              <a:t>sed</a:t>
            </a:r>
            <a:r>
              <a:rPr lang="lt-LT" dirty="0"/>
              <a:t> </a:t>
            </a:r>
            <a:r>
              <a:rPr lang="lt-LT" dirty="0" err="1"/>
              <a:t>diam</a:t>
            </a:r>
            <a:r>
              <a:rPr lang="lt-LT" dirty="0"/>
              <a:t> </a:t>
            </a:r>
            <a:r>
              <a:rPr lang="lt-LT" dirty="0" err="1"/>
              <a:t>nonumm</a:t>
            </a:r>
            <a:r>
              <a:rPr lang="lt-LT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70246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fld id="{2CE743E1-03D1-4FD7-B05B-89AEB79501F2}" type="datetime1">
              <a:rPr lang="lt-LT" smtClean="0"/>
              <a:pPr/>
              <a:t>2021.11.11</a:t>
            </a:fld>
            <a:endParaRPr lang="lt-LT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609192" y="5878286"/>
            <a:ext cx="6380888" cy="298678"/>
          </a:xfrm>
        </p:spPr>
        <p:txBody>
          <a:bodyPr>
            <a:noAutofit/>
          </a:bodyPr>
          <a:lstStyle>
            <a:lvl1pPr marL="0" indent="0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en-US" dirty="0" err="1"/>
              <a:t>Prane</a:t>
            </a:r>
            <a:r>
              <a:rPr lang="lt-LT" dirty="0" err="1"/>
              <a:t>šėjas</a:t>
            </a:r>
            <a:r>
              <a:rPr lang="lt-LT" dirty="0"/>
              <a:t>, pranešėjo pareigos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609192" y="2672080"/>
            <a:ext cx="6076088" cy="2042159"/>
          </a:xfrm>
        </p:spPr>
        <p:txBody>
          <a:bodyPr>
            <a:noAutofit/>
          </a:bodyPr>
          <a:lstStyle>
            <a:lvl1pPr marL="0" indent="0">
              <a:buNone/>
              <a:defRPr sz="6500" b="1" baseline="0">
                <a:latin typeface="+mj-lt"/>
                <a:ea typeface="Euclid Circular A Medium" panose="020B0604000000000000" pitchFamily="34" charset="0"/>
              </a:defRPr>
            </a:lvl1pPr>
          </a:lstStyle>
          <a:p>
            <a:pPr lvl="0"/>
            <a:r>
              <a:rPr lang="lt-LT" dirty="0"/>
              <a:t>Prezentacijos pavadinimas</a:t>
            </a:r>
          </a:p>
        </p:txBody>
      </p:sp>
    </p:spTree>
    <p:extLst>
      <p:ext uri="{BB962C8B-B14F-4D97-AF65-F5344CB8AC3E}">
        <p14:creationId xmlns:p14="http://schemas.microsoft.com/office/powerpoint/2010/main" val="334522615"/>
      </p:ext>
    </p:extLst>
  </p:cSld>
  <p:clrMapOvr>
    <a:masterClrMapping/>
  </p:clrMapOvr>
  <p:hf sldNum="0" hdr="0" ftr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625474" y="798513"/>
            <a:ext cx="8213726" cy="612276"/>
          </a:xfrm>
        </p:spPr>
        <p:txBody>
          <a:bodyPr>
            <a:noAutofit/>
          </a:bodyPr>
          <a:lstStyle>
            <a:lvl1pPr marL="0" indent="0">
              <a:buNone/>
              <a:defRPr sz="3500" b="1" baseline="0">
                <a:solidFill>
                  <a:schemeClr val="tx1"/>
                </a:solidFill>
                <a:latin typeface="+mj-lt"/>
                <a:ea typeface="Euclid Circular A Medium" panose="020B0604000000000000" pitchFamily="34" charset="0"/>
              </a:defRPr>
            </a:lvl1pPr>
          </a:lstStyle>
          <a:p>
            <a:pPr lvl="0"/>
            <a:r>
              <a:rPr lang="lt-LT" dirty="0"/>
              <a:t>Skaidrės tema,</a:t>
            </a:r>
            <a:r>
              <a:rPr lang="en-US" dirty="0"/>
              <a:t> </a:t>
            </a:r>
            <a:r>
              <a:rPr lang="lt-LT" dirty="0"/>
              <a:t>temos pavadinimas</a:t>
            </a:r>
          </a:p>
        </p:txBody>
      </p:sp>
      <p:sp>
        <p:nvSpPr>
          <p:cNvPr id="3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625474" y="1749243"/>
            <a:ext cx="3040835" cy="340814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buNone/>
              <a:defRPr sz="18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lt-LT" dirty="0"/>
              <a:t>Trumpoji antraštė</a:t>
            </a:r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3" hasCustomPrompt="1"/>
          </p:nvPr>
        </p:nvSpPr>
        <p:spPr>
          <a:xfrm>
            <a:off x="625474" y="2447200"/>
            <a:ext cx="10956925" cy="37179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t-LT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11915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625474" y="798513"/>
            <a:ext cx="8213726" cy="612276"/>
          </a:xfrm>
        </p:spPr>
        <p:txBody>
          <a:bodyPr>
            <a:noAutofit/>
          </a:bodyPr>
          <a:lstStyle>
            <a:lvl1pPr marL="0" indent="0">
              <a:buNone/>
              <a:defRPr sz="3500" b="1" baseline="0">
                <a:solidFill>
                  <a:schemeClr val="tx1"/>
                </a:solidFill>
                <a:latin typeface="+mj-lt"/>
                <a:ea typeface="Euclid Circular A Medium" panose="020B0604000000000000" pitchFamily="34" charset="0"/>
              </a:defRPr>
            </a:lvl1pPr>
          </a:lstStyle>
          <a:p>
            <a:pPr lvl="0"/>
            <a:r>
              <a:rPr lang="lt-LT" dirty="0"/>
              <a:t>LTG grupės struktūra</a:t>
            </a:r>
          </a:p>
        </p:txBody>
      </p:sp>
    </p:spTree>
    <p:extLst>
      <p:ext uri="{BB962C8B-B14F-4D97-AF65-F5344CB8AC3E}">
        <p14:creationId xmlns:p14="http://schemas.microsoft.com/office/powerpoint/2010/main" val="10963192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625473" y="798513"/>
            <a:ext cx="8335647" cy="763587"/>
          </a:xfrm>
        </p:spPr>
        <p:txBody>
          <a:bodyPr>
            <a:noAutofit/>
          </a:bodyPr>
          <a:lstStyle>
            <a:lvl1pPr marL="0" indent="0">
              <a:buNone/>
              <a:defRPr sz="3500" b="1" baseline="0">
                <a:solidFill>
                  <a:schemeClr val="tx1"/>
                </a:solidFill>
                <a:latin typeface="+mj-lt"/>
                <a:ea typeface="Euclid Circular A Medium" panose="020B0604000000000000" pitchFamily="34" charset="0"/>
              </a:defRPr>
            </a:lvl1pPr>
          </a:lstStyle>
          <a:p>
            <a:pPr lvl="0"/>
            <a:r>
              <a:rPr lang="lt-LT" dirty="0"/>
              <a:t>Skaidrės tema, </a:t>
            </a:r>
            <a:r>
              <a:rPr lang="en-US" dirty="0" err="1"/>
              <a:t>proceso</a:t>
            </a:r>
            <a:r>
              <a:rPr lang="lt-LT" dirty="0"/>
              <a:t> pavadinimas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sz="quarter" idx="12" hasCustomPrompt="1"/>
          </p:nvPr>
        </p:nvSpPr>
        <p:spPr>
          <a:xfrm>
            <a:off x="625475" y="2055813"/>
            <a:ext cx="10956925" cy="11576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  <a:endParaRPr lang="lt-LT" dirty="0"/>
          </a:p>
        </p:txBody>
      </p:sp>
      <p:sp>
        <p:nvSpPr>
          <p:cNvPr id="17" name="Text Placeholder 20"/>
          <p:cNvSpPr>
            <a:spLocks noGrp="1"/>
          </p:cNvSpPr>
          <p:nvPr>
            <p:ph type="body" sz="quarter" idx="25" hasCustomPrompt="1"/>
          </p:nvPr>
        </p:nvSpPr>
        <p:spPr>
          <a:xfrm>
            <a:off x="625473" y="4808520"/>
            <a:ext cx="2041527" cy="1382730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L</a:t>
            </a:r>
            <a:r>
              <a:rPr lang="lt-LT" dirty="0" err="1"/>
              <a:t>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sit</a:t>
            </a:r>
            <a:r>
              <a:rPr lang="lt-LT" dirty="0"/>
              <a:t> </a:t>
            </a:r>
            <a:r>
              <a:rPr lang="lt-LT" dirty="0" err="1"/>
              <a:t>amet</a:t>
            </a:r>
            <a:r>
              <a:rPr lang="lt-LT" dirty="0"/>
              <a:t>, </a:t>
            </a:r>
            <a:r>
              <a:rPr lang="lt-LT" dirty="0" err="1"/>
              <a:t>consectetuer</a:t>
            </a:r>
            <a:r>
              <a:rPr lang="lt-LT" dirty="0"/>
              <a:t> </a:t>
            </a:r>
            <a:r>
              <a:rPr lang="lt-LT" dirty="0" err="1"/>
              <a:t>adipiscing</a:t>
            </a:r>
            <a:r>
              <a:rPr lang="lt-LT" dirty="0"/>
              <a:t> </a:t>
            </a:r>
            <a:r>
              <a:rPr lang="lt-LT" dirty="0" err="1"/>
              <a:t>elit</a:t>
            </a:r>
            <a:r>
              <a:rPr lang="lt-LT" dirty="0"/>
              <a:t>, </a:t>
            </a:r>
            <a:r>
              <a:rPr lang="lt-LT" dirty="0" err="1"/>
              <a:t>sed</a:t>
            </a:r>
            <a:r>
              <a:rPr lang="lt-LT" dirty="0"/>
              <a:t> </a:t>
            </a:r>
            <a:r>
              <a:rPr lang="lt-LT" dirty="0" err="1"/>
              <a:t>diam</a:t>
            </a:r>
            <a:r>
              <a:rPr lang="lt-LT" dirty="0"/>
              <a:t> </a:t>
            </a:r>
            <a:r>
              <a:rPr lang="lt-LT" dirty="0" err="1"/>
              <a:t>nonumm</a:t>
            </a:r>
            <a:r>
              <a:rPr lang="lt-LT" dirty="0"/>
              <a:t>.</a:t>
            </a:r>
          </a:p>
        </p:txBody>
      </p:sp>
      <p:sp>
        <p:nvSpPr>
          <p:cNvPr id="18" name="Text Placeholder 20"/>
          <p:cNvSpPr>
            <a:spLocks noGrp="1"/>
          </p:cNvSpPr>
          <p:nvPr>
            <p:ph type="body" sz="quarter" idx="26" hasCustomPrompt="1"/>
          </p:nvPr>
        </p:nvSpPr>
        <p:spPr>
          <a:xfrm>
            <a:off x="2787648" y="4808520"/>
            <a:ext cx="2041527" cy="1382730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L</a:t>
            </a:r>
            <a:r>
              <a:rPr lang="lt-LT" dirty="0" err="1"/>
              <a:t>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sit</a:t>
            </a:r>
            <a:r>
              <a:rPr lang="lt-LT" dirty="0"/>
              <a:t> </a:t>
            </a:r>
            <a:r>
              <a:rPr lang="lt-LT" dirty="0" err="1"/>
              <a:t>amet</a:t>
            </a:r>
            <a:r>
              <a:rPr lang="lt-LT" dirty="0"/>
              <a:t>, </a:t>
            </a:r>
            <a:r>
              <a:rPr lang="lt-LT" dirty="0" err="1"/>
              <a:t>consectetuer</a:t>
            </a:r>
            <a:r>
              <a:rPr lang="lt-LT" dirty="0"/>
              <a:t> </a:t>
            </a:r>
            <a:r>
              <a:rPr lang="lt-LT" dirty="0" err="1"/>
              <a:t>adipiscing</a:t>
            </a:r>
            <a:r>
              <a:rPr lang="lt-LT" dirty="0"/>
              <a:t> </a:t>
            </a:r>
            <a:r>
              <a:rPr lang="lt-LT" dirty="0" err="1"/>
              <a:t>elit</a:t>
            </a:r>
            <a:r>
              <a:rPr lang="lt-LT" dirty="0"/>
              <a:t>, </a:t>
            </a:r>
            <a:r>
              <a:rPr lang="lt-LT" dirty="0" err="1"/>
              <a:t>sed</a:t>
            </a:r>
            <a:r>
              <a:rPr lang="lt-LT" dirty="0"/>
              <a:t> </a:t>
            </a:r>
            <a:r>
              <a:rPr lang="lt-LT" dirty="0" err="1"/>
              <a:t>diam</a:t>
            </a:r>
            <a:r>
              <a:rPr lang="lt-LT" dirty="0"/>
              <a:t> </a:t>
            </a:r>
            <a:r>
              <a:rPr lang="lt-LT" dirty="0" err="1"/>
              <a:t>nonumm</a:t>
            </a:r>
            <a:r>
              <a:rPr lang="lt-LT" dirty="0"/>
              <a:t>.</a:t>
            </a:r>
          </a:p>
        </p:txBody>
      </p:sp>
      <p:sp>
        <p:nvSpPr>
          <p:cNvPr id="27" name="Text Placeholder 20"/>
          <p:cNvSpPr>
            <a:spLocks noGrp="1"/>
          </p:cNvSpPr>
          <p:nvPr>
            <p:ph type="body" sz="quarter" idx="27" hasCustomPrompt="1"/>
          </p:nvPr>
        </p:nvSpPr>
        <p:spPr>
          <a:xfrm>
            <a:off x="4949823" y="4808520"/>
            <a:ext cx="2041527" cy="1382730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L</a:t>
            </a:r>
            <a:r>
              <a:rPr lang="lt-LT" dirty="0" err="1"/>
              <a:t>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sit</a:t>
            </a:r>
            <a:r>
              <a:rPr lang="lt-LT" dirty="0"/>
              <a:t> </a:t>
            </a:r>
            <a:r>
              <a:rPr lang="lt-LT" dirty="0" err="1"/>
              <a:t>amet</a:t>
            </a:r>
            <a:r>
              <a:rPr lang="lt-LT" dirty="0"/>
              <a:t>, </a:t>
            </a:r>
            <a:r>
              <a:rPr lang="lt-LT" dirty="0" err="1"/>
              <a:t>consectetuer</a:t>
            </a:r>
            <a:r>
              <a:rPr lang="lt-LT" dirty="0"/>
              <a:t> </a:t>
            </a:r>
            <a:r>
              <a:rPr lang="lt-LT" dirty="0" err="1"/>
              <a:t>adipiscing</a:t>
            </a:r>
            <a:r>
              <a:rPr lang="lt-LT" dirty="0"/>
              <a:t> </a:t>
            </a:r>
            <a:r>
              <a:rPr lang="lt-LT" dirty="0" err="1"/>
              <a:t>elit</a:t>
            </a:r>
            <a:r>
              <a:rPr lang="lt-LT" dirty="0"/>
              <a:t>, </a:t>
            </a:r>
            <a:r>
              <a:rPr lang="lt-LT" dirty="0" err="1"/>
              <a:t>sed</a:t>
            </a:r>
            <a:r>
              <a:rPr lang="lt-LT" dirty="0"/>
              <a:t> </a:t>
            </a:r>
            <a:r>
              <a:rPr lang="lt-LT" dirty="0" err="1"/>
              <a:t>diam</a:t>
            </a:r>
            <a:r>
              <a:rPr lang="lt-LT" dirty="0"/>
              <a:t> </a:t>
            </a:r>
            <a:r>
              <a:rPr lang="lt-LT" dirty="0" err="1"/>
              <a:t>nonumm</a:t>
            </a:r>
            <a:r>
              <a:rPr lang="lt-LT" dirty="0"/>
              <a:t>.</a:t>
            </a:r>
          </a:p>
        </p:txBody>
      </p:sp>
      <p:sp>
        <p:nvSpPr>
          <p:cNvPr id="28" name="Text Placeholder 20"/>
          <p:cNvSpPr>
            <a:spLocks noGrp="1"/>
          </p:cNvSpPr>
          <p:nvPr>
            <p:ph type="body" sz="quarter" idx="28" hasCustomPrompt="1"/>
          </p:nvPr>
        </p:nvSpPr>
        <p:spPr>
          <a:xfrm>
            <a:off x="7102473" y="4808520"/>
            <a:ext cx="2041527" cy="1382730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L</a:t>
            </a:r>
            <a:r>
              <a:rPr lang="lt-LT" dirty="0" err="1"/>
              <a:t>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sit</a:t>
            </a:r>
            <a:r>
              <a:rPr lang="lt-LT" dirty="0"/>
              <a:t> </a:t>
            </a:r>
            <a:r>
              <a:rPr lang="lt-LT" dirty="0" err="1"/>
              <a:t>amet</a:t>
            </a:r>
            <a:r>
              <a:rPr lang="lt-LT" dirty="0"/>
              <a:t>, </a:t>
            </a:r>
            <a:r>
              <a:rPr lang="lt-LT" dirty="0" err="1"/>
              <a:t>consectetuer</a:t>
            </a:r>
            <a:r>
              <a:rPr lang="lt-LT" dirty="0"/>
              <a:t> </a:t>
            </a:r>
            <a:r>
              <a:rPr lang="lt-LT" dirty="0" err="1"/>
              <a:t>adipiscing</a:t>
            </a:r>
            <a:r>
              <a:rPr lang="lt-LT" dirty="0"/>
              <a:t> </a:t>
            </a:r>
            <a:r>
              <a:rPr lang="lt-LT" dirty="0" err="1"/>
              <a:t>elit</a:t>
            </a:r>
            <a:r>
              <a:rPr lang="lt-LT" dirty="0"/>
              <a:t>, </a:t>
            </a:r>
            <a:r>
              <a:rPr lang="lt-LT" dirty="0" err="1"/>
              <a:t>sed</a:t>
            </a:r>
            <a:r>
              <a:rPr lang="lt-LT" dirty="0"/>
              <a:t> </a:t>
            </a:r>
            <a:r>
              <a:rPr lang="lt-LT" dirty="0" err="1"/>
              <a:t>diam</a:t>
            </a:r>
            <a:r>
              <a:rPr lang="lt-LT" dirty="0"/>
              <a:t> </a:t>
            </a:r>
            <a:r>
              <a:rPr lang="lt-LT" dirty="0" err="1"/>
              <a:t>nonumm</a:t>
            </a:r>
            <a:r>
              <a:rPr lang="lt-LT" dirty="0"/>
              <a:t>.</a:t>
            </a:r>
          </a:p>
        </p:txBody>
      </p:sp>
      <p:sp>
        <p:nvSpPr>
          <p:cNvPr id="29" name="Text Placeholder 20"/>
          <p:cNvSpPr>
            <a:spLocks noGrp="1"/>
          </p:cNvSpPr>
          <p:nvPr>
            <p:ph type="body" sz="quarter" idx="29" hasCustomPrompt="1"/>
          </p:nvPr>
        </p:nvSpPr>
        <p:spPr>
          <a:xfrm>
            <a:off x="9264648" y="4808520"/>
            <a:ext cx="2041527" cy="1382730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L</a:t>
            </a:r>
            <a:r>
              <a:rPr lang="lt-LT" dirty="0" err="1"/>
              <a:t>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sit</a:t>
            </a:r>
            <a:r>
              <a:rPr lang="lt-LT" dirty="0"/>
              <a:t> </a:t>
            </a:r>
            <a:r>
              <a:rPr lang="lt-LT" dirty="0" err="1"/>
              <a:t>amet</a:t>
            </a:r>
            <a:r>
              <a:rPr lang="lt-LT" dirty="0"/>
              <a:t>, </a:t>
            </a:r>
            <a:r>
              <a:rPr lang="lt-LT" dirty="0" err="1"/>
              <a:t>consectetuer</a:t>
            </a:r>
            <a:r>
              <a:rPr lang="lt-LT" dirty="0"/>
              <a:t> </a:t>
            </a:r>
            <a:r>
              <a:rPr lang="lt-LT" dirty="0" err="1"/>
              <a:t>adipiscing</a:t>
            </a:r>
            <a:r>
              <a:rPr lang="lt-LT" dirty="0"/>
              <a:t> </a:t>
            </a:r>
            <a:r>
              <a:rPr lang="lt-LT" dirty="0" err="1"/>
              <a:t>elit</a:t>
            </a:r>
            <a:r>
              <a:rPr lang="lt-LT" dirty="0"/>
              <a:t>, </a:t>
            </a:r>
            <a:r>
              <a:rPr lang="lt-LT" dirty="0" err="1"/>
              <a:t>sed</a:t>
            </a:r>
            <a:r>
              <a:rPr lang="lt-LT" dirty="0"/>
              <a:t> </a:t>
            </a:r>
            <a:r>
              <a:rPr lang="lt-LT" dirty="0" err="1"/>
              <a:t>diam</a:t>
            </a:r>
            <a:r>
              <a:rPr lang="lt-LT" dirty="0"/>
              <a:t> </a:t>
            </a:r>
            <a:r>
              <a:rPr lang="lt-LT" dirty="0" err="1"/>
              <a:t>nonumm</a:t>
            </a:r>
            <a:r>
              <a:rPr lang="lt-LT" dirty="0"/>
              <a:t>.</a:t>
            </a:r>
          </a:p>
        </p:txBody>
      </p:sp>
      <p:sp>
        <p:nvSpPr>
          <p:cNvPr id="30" name="Text Placeholder 20"/>
          <p:cNvSpPr>
            <a:spLocks noGrp="1"/>
          </p:cNvSpPr>
          <p:nvPr>
            <p:ph type="body" sz="quarter" idx="30" hasCustomPrompt="1"/>
          </p:nvPr>
        </p:nvSpPr>
        <p:spPr>
          <a:xfrm>
            <a:off x="625473" y="4305300"/>
            <a:ext cx="2041527" cy="381000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buNone/>
              <a:defRPr sz="18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</a:t>
            </a:r>
            <a:r>
              <a:rPr lang="lt-LT" dirty="0" err="1"/>
              <a:t>ntraštė</a:t>
            </a:r>
            <a:endParaRPr lang="lt-LT" dirty="0"/>
          </a:p>
        </p:txBody>
      </p:sp>
      <p:sp>
        <p:nvSpPr>
          <p:cNvPr id="35" name="Text Placeholder 20"/>
          <p:cNvSpPr>
            <a:spLocks noGrp="1"/>
          </p:cNvSpPr>
          <p:nvPr>
            <p:ph type="body" sz="quarter" idx="31" hasCustomPrompt="1"/>
          </p:nvPr>
        </p:nvSpPr>
        <p:spPr>
          <a:xfrm>
            <a:off x="2787648" y="4305300"/>
            <a:ext cx="2041527" cy="381000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buNone/>
              <a:defRPr sz="18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</a:t>
            </a:r>
            <a:r>
              <a:rPr lang="lt-LT" dirty="0" err="1"/>
              <a:t>ntraštė</a:t>
            </a:r>
            <a:endParaRPr lang="lt-LT" dirty="0"/>
          </a:p>
        </p:txBody>
      </p:sp>
      <p:sp>
        <p:nvSpPr>
          <p:cNvPr id="36" name="Text Placeholder 20"/>
          <p:cNvSpPr>
            <a:spLocks noGrp="1"/>
          </p:cNvSpPr>
          <p:nvPr>
            <p:ph type="body" sz="quarter" idx="32" hasCustomPrompt="1"/>
          </p:nvPr>
        </p:nvSpPr>
        <p:spPr>
          <a:xfrm>
            <a:off x="4949822" y="4305300"/>
            <a:ext cx="2041527" cy="381000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buNone/>
              <a:defRPr sz="18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</a:t>
            </a:r>
            <a:r>
              <a:rPr lang="lt-LT" dirty="0" err="1"/>
              <a:t>ntraštė</a:t>
            </a:r>
            <a:endParaRPr lang="lt-LT" dirty="0"/>
          </a:p>
        </p:txBody>
      </p:sp>
      <p:sp>
        <p:nvSpPr>
          <p:cNvPr id="37" name="Text Placeholder 20"/>
          <p:cNvSpPr>
            <a:spLocks noGrp="1"/>
          </p:cNvSpPr>
          <p:nvPr>
            <p:ph type="body" sz="quarter" idx="33" hasCustomPrompt="1"/>
          </p:nvPr>
        </p:nvSpPr>
        <p:spPr>
          <a:xfrm>
            <a:off x="7111996" y="4305300"/>
            <a:ext cx="2041527" cy="381000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buNone/>
              <a:defRPr sz="18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</a:t>
            </a:r>
            <a:r>
              <a:rPr lang="lt-LT" dirty="0" err="1"/>
              <a:t>ntraštė</a:t>
            </a:r>
            <a:endParaRPr lang="lt-LT" dirty="0"/>
          </a:p>
        </p:txBody>
      </p:sp>
      <p:sp>
        <p:nvSpPr>
          <p:cNvPr id="38" name="Text Placeholder 20"/>
          <p:cNvSpPr>
            <a:spLocks noGrp="1"/>
          </p:cNvSpPr>
          <p:nvPr>
            <p:ph type="body" sz="quarter" idx="34" hasCustomPrompt="1"/>
          </p:nvPr>
        </p:nvSpPr>
        <p:spPr>
          <a:xfrm>
            <a:off x="9274170" y="4305300"/>
            <a:ext cx="2041527" cy="381000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buNone/>
              <a:defRPr sz="18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</a:t>
            </a:r>
            <a:r>
              <a:rPr lang="lt-LT" dirty="0" err="1"/>
              <a:t>ntraštė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5187836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fld id="{149EAD35-2DF5-4BC7-B245-6632A0B3F5AE}" type="datetime1">
              <a:rPr lang="lt-LT" smtClean="0"/>
              <a:pPr/>
              <a:t>2021.11.11</a:t>
            </a:fld>
            <a:endParaRPr lang="lt-LT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609191" y="2672080"/>
            <a:ext cx="6200911" cy="2042159"/>
          </a:xfrm>
        </p:spPr>
        <p:txBody>
          <a:bodyPr>
            <a:noAutofit/>
          </a:bodyPr>
          <a:lstStyle>
            <a:lvl1pPr marL="0" indent="0">
              <a:buNone/>
              <a:defRPr sz="6500" b="1" baseline="0">
                <a:latin typeface="+mj-lt"/>
                <a:ea typeface="Euclid Circular A Medium" panose="020B0604000000000000" pitchFamily="34" charset="0"/>
              </a:defRPr>
            </a:lvl1pPr>
          </a:lstStyle>
          <a:p>
            <a:pPr lvl="0"/>
            <a:r>
              <a:rPr lang="lt-LT" dirty="0"/>
              <a:t>Ačiū!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609192" y="5878286"/>
            <a:ext cx="6380888" cy="298678"/>
          </a:xfrm>
        </p:spPr>
        <p:txBody>
          <a:bodyPr>
            <a:noAutofit/>
          </a:bodyPr>
          <a:lstStyle>
            <a:lvl1pPr marL="0" indent="0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en-US" dirty="0" err="1"/>
              <a:t>Prane</a:t>
            </a:r>
            <a:r>
              <a:rPr lang="lt-LT" dirty="0" err="1"/>
              <a:t>šėjas</a:t>
            </a:r>
            <a:r>
              <a:rPr lang="lt-LT" dirty="0"/>
              <a:t>, pranešėjo pareigos</a:t>
            </a:r>
          </a:p>
        </p:txBody>
      </p:sp>
    </p:spTree>
    <p:extLst>
      <p:ext uri="{BB962C8B-B14F-4D97-AF65-F5344CB8AC3E}">
        <p14:creationId xmlns:p14="http://schemas.microsoft.com/office/powerpoint/2010/main" val="242914757"/>
      </p:ext>
    </p:extLst>
  </p:cSld>
  <p:clrMapOvr>
    <a:masterClrMapping/>
  </p:clrMapOvr>
  <p:hf sldNum="0" hdr="0" ftr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625474" y="798513"/>
            <a:ext cx="4421087" cy="806767"/>
          </a:xfrm>
        </p:spPr>
        <p:txBody>
          <a:bodyPr>
            <a:noAutofit/>
          </a:bodyPr>
          <a:lstStyle>
            <a:lvl1pPr marL="0" indent="0">
              <a:buNone/>
              <a:defRPr sz="3500" b="1" baseline="0">
                <a:solidFill>
                  <a:schemeClr val="tx1"/>
                </a:solidFill>
                <a:latin typeface="+mj-lt"/>
                <a:ea typeface="Euclid Circular A Medium" panose="020B0604000000000000" pitchFamily="34" charset="0"/>
              </a:defRPr>
            </a:lvl1pPr>
          </a:lstStyle>
          <a:p>
            <a:pPr lvl="0"/>
            <a:r>
              <a:rPr lang="lt-LT" dirty="0"/>
              <a:t>Įmonės raida</a:t>
            </a:r>
          </a:p>
        </p:txBody>
      </p:sp>
      <p:sp>
        <p:nvSpPr>
          <p:cNvPr id="7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823595" y="2284095"/>
            <a:ext cx="2925446" cy="450850"/>
          </a:xfrm>
        </p:spPr>
        <p:txBody>
          <a:bodyPr anchor="ctr">
            <a:norm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dirty="0"/>
              <a:t>1859 – </a:t>
            </a:r>
            <a:r>
              <a:rPr lang="lt-LT" dirty="0" err="1"/>
              <a:t>ieji</a:t>
            </a:r>
            <a:r>
              <a:rPr lang="lt-LT" dirty="0"/>
              <a:t> metai</a:t>
            </a:r>
          </a:p>
        </p:txBody>
      </p:sp>
      <p:sp>
        <p:nvSpPr>
          <p:cNvPr id="8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6344772" y="2292350"/>
            <a:ext cx="2925446" cy="450850"/>
          </a:xfrm>
        </p:spPr>
        <p:txBody>
          <a:bodyPr anchor="ctr">
            <a:normAutofit/>
          </a:bodyPr>
          <a:lstStyle>
            <a:lvl1pPr marL="0" indent="0">
              <a:buNone/>
              <a:defRPr sz="18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dirty="0"/>
              <a:t>Lietuvos geležinkeliai</a:t>
            </a:r>
          </a:p>
        </p:txBody>
      </p:sp>
      <p:sp>
        <p:nvSpPr>
          <p:cNvPr id="9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4244975" y="2292350"/>
            <a:ext cx="1675765" cy="450850"/>
          </a:xfrm>
        </p:spPr>
        <p:txBody>
          <a:bodyPr anchor="ctr">
            <a:noAutofit/>
          </a:bodyPr>
          <a:lstStyle>
            <a:lvl1pPr marL="0" indent="0">
              <a:buNone/>
              <a:defRPr sz="10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dirty="0"/>
              <a:t>Lietuvos geležinkelio pradžia – nutiesti pirmieji bėgiai</a:t>
            </a:r>
          </a:p>
        </p:txBody>
      </p:sp>
      <p:sp>
        <p:nvSpPr>
          <p:cNvPr id="10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9766469" y="2292350"/>
            <a:ext cx="1675765" cy="450850"/>
          </a:xfrm>
        </p:spPr>
        <p:txBody>
          <a:bodyPr anchor="ctr">
            <a:noAutofit/>
          </a:bodyPr>
          <a:lstStyle>
            <a:lvl1pPr marL="0" indent="0">
              <a:buNone/>
              <a:defRPr sz="10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dirty="0"/>
              <a:t>Yra viena didžiausių ir moderniausių transporto įmonių Lietuvoje</a:t>
            </a:r>
          </a:p>
        </p:txBody>
      </p:sp>
      <p:sp>
        <p:nvSpPr>
          <p:cNvPr id="11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969752" y="3413760"/>
            <a:ext cx="1057168" cy="44386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dirty="0"/>
              <a:t>443,7</a:t>
            </a:r>
          </a:p>
        </p:txBody>
      </p:sp>
      <p:sp>
        <p:nvSpPr>
          <p:cNvPr id="12" name="Text Placeholder 20"/>
          <p:cNvSpPr>
            <a:spLocks noGrp="1"/>
          </p:cNvSpPr>
          <p:nvPr>
            <p:ph type="body" sz="quarter" idx="17" hasCustomPrompt="1"/>
          </p:nvPr>
        </p:nvSpPr>
        <p:spPr>
          <a:xfrm>
            <a:off x="2836017" y="3413760"/>
            <a:ext cx="1057168" cy="44386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dirty="0"/>
              <a:t>52.6</a:t>
            </a:r>
          </a:p>
        </p:txBody>
      </p:sp>
      <p:sp>
        <p:nvSpPr>
          <p:cNvPr id="13" name="Text Placeholder 20"/>
          <p:cNvSpPr>
            <a:spLocks noGrp="1"/>
          </p:cNvSpPr>
          <p:nvPr>
            <p:ph type="body" sz="quarter" idx="18" hasCustomPrompt="1"/>
          </p:nvPr>
        </p:nvSpPr>
        <p:spPr>
          <a:xfrm>
            <a:off x="4634972" y="3413759"/>
            <a:ext cx="1057168" cy="44386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dirty="0"/>
              <a:t>3.77</a:t>
            </a:r>
          </a:p>
        </p:txBody>
      </p:sp>
      <p:sp>
        <p:nvSpPr>
          <p:cNvPr id="14" name="Text Placeholder 20"/>
          <p:cNvSpPr>
            <a:spLocks noGrp="1"/>
          </p:cNvSpPr>
          <p:nvPr>
            <p:ph type="body" sz="quarter" idx="19" hasCustomPrompt="1"/>
          </p:nvPr>
        </p:nvSpPr>
        <p:spPr>
          <a:xfrm>
            <a:off x="6501237" y="3413759"/>
            <a:ext cx="1057168" cy="44386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dirty="0"/>
              <a:t>7400</a:t>
            </a:r>
          </a:p>
        </p:txBody>
      </p:sp>
      <p:sp>
        <p:nvSpPr>
          <p:cNvPr id="15" name="Text Placeholder 20"/>
          <p:cNvSpPr>
            <a:spLocks noGrp="1"/>
          </p:cNvSpPr>
          <p:nvPr>
            <p:ph type="body" sz="quarter" idx="20" hasCustomPrompt="1"/>
          </p:nvPr>
        </p:nvSpPr>
        <p:spPr>
          <a:xfrm>
            <a:off x="8300192" y="3413758"/>
            <a:ext cx="1057168" cy="44386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dirty="0"/>
              <a:t>&gt;20</a:t>
            </a: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21" hasCustomPrompt="1"/>
          </p:nvPr>
        </p:nvSpPr>
        <p:spPr>
          <a:xfrm>
            <a:off x="10182757" y="3413757"/>
            <a:ext cx="1057168" cy="44386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dirty="0"/>
              <a:t>3</a:t>
            </a:r>
          </a:p>
        </p:txBody>
      </p:sp>
      <p:sp>
        <p:nvSpPr>
          <p:cNvPr id="17" name="Text Placeholder 20"/>
          <p:cNvSpPr>
            <a:spLocks noGrp="1"/>
          </p:cNvSpPr>
          <p:nvPr>
            <p:ph type="body" sz="quarter" idx="22" hasCustomPrompt="1"/>
          </p:nvPr>
        </p:nvSpPr>
        <p:spPr>
          <a:xfrm>
            <a:off x="738902" y="4439920"/>
            <a:ext cx="1518867" cy="450850"/>
          </a:xfrm>
        </p:spPr>
        <p:txBody>
          <a:bodyPr anchor="ctr">
            <a:noAutofit/>
          </a:bodyPr>
          <a:lstStyle>
            <a:lvl1pPr marL="0" indent="0" algn="ctr">
              <a:buNone/>
              <a:defRPr sz="10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dirty="0"/>
              <a:t>Pardavimo pajamos 2017 m. </a:t>
            </a:r>
            <a:r>
              <a:rPr lang="lt-LT" dirty="0" err="1"/>
              <a:t>mln</a:t>
            </a:r>
            <a:r>
              <a:rPr lang="lt-LT" dirty="0"/>
              <a:t> EUR</a:t>
            </a:r>
          </a:p>
        </p:txBody>
      </p:sp>
      <p:sp>
        <p:nvSpPr>
          <p:cNvPr id="19" name="Text Placeholder 20"/>
          <p:cNvSpPr>
            <a:spLocks noGrp="1"/>
          </p:cNvSpPr>
          <p:nvPr>
            <p:ph type="body" sz="quarter" idx="23" hasCustomPrompt="1"/>
          </p:nvPr>
        </p:nvSpPr>
        <p:spPr>
          <a:xfrm>
            <a:off x="2605167" y="4439920"/>
            <a:ext cx="1518867" cy="450850"/>
          </a:xfrm>
        </p:spPr>
        <p:txBody>
          <a:bodyPr anchor="ctr">
            <a:noAutofit/>
          </a:bodyPr>
          <a:lstStyle>
            <a:lvl1pPr marL="0" indent="0" algn="ctr">
              <a:buNone/>
              <a:defRPr sz="10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dirty="0"/>
              <a:t>Pardavimo pajamos 2017 m. </a:t>
            </a:r>
            <a:r>
              <a:rPr lang="lt-LT" dirty="0" err="1"/>
              <a:t>mln</a:t>
            </a:r>
            <a:r>
              <a:rPr lang="lt-LT" dirty="0"/>
              <a:t> EUR </a:t>
            </a:r>
          </a:p>
        </p:txBody>
      </p:sp>
      <p:sp>
        <p:nvSpPr>
          <p:cNvPr id="20" name="Text Placeholder 20"/>
          <p:cNvSpPr>
            <a:spLocks noGrp="1"/>
          </p:cNvSpPr>
          <p:nvPr>
            <p:ph type="body" sz="quarter" idx="24" hasCustomPrompt="1"/>
          </p:nvPr>
        </p:nvSpPr>
        <p:spPr>
          <a:xfrm>
            <a:off x="4405011" y="4439920"/>
            <a:ext cx="1518867" cy="450850"/>
          </a:xfrm>
        </p:spPr>
        <p:txBody>
          <a:bodyPr anchor="ctr">
            <a:noAutofit/>
          </a:bodyPr>
          <a:lstStyle>
            <a:lvl1pPr marL="0" indent="0" algn="ctr">
              <a:buNone/>
              <a:defRPr sz="10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dirty="0"/>
              <a:t>Vežtų keleivių skaičius per 2017 m., mln. 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25" hasCustomPrompt="1"/>
          </p:nvPr>
        </p:nvSpPr>
        <p:spPr>
          <a:xfrm>
            <a:off x="6270387" y="4439920"/>
            <a:ext cx="1518867" cy="450850"/>
          </a:xfrm>
        </p:spPr>
        <p:txBody>
          <a:bodyPr anchor="ctr">
            <a:noAutofit/>
          </a:bodyPr>
          <a:lstStyle>
            <a:lvl1pPr marL="0" indent="0" algn="ctr">
              <a:buNone/>
              <a:defRPr sz="10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dirty="0"/>
              <a:t>Personalo skaičius 2018 m.</a:t>
            </a:r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26" hasCustomPrompt="1"/>
          </p:nvPr>
        </p:nvSpPr>
        <p:spPr>
          <a:xfrm>
            <a:off x="8135763" y="4439920"/>
            <a:ext cx="1518867" cy="450850"/>
          </a:xfrm>
        </p:spPr>
        <p:txBody>
          <a:bodyPr anchor="ctr">
            <a:noAutofit/>
          </a:bodyPr>
          <a:lstStyle>
            <a:lvl1pPr marL="0" indent="0" algn="ctr">
              <a:buNone/>
              <a:defRPr sz="10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dirty="0"/>
              <a:t>Paslaugų teikimo geografija</a:t>
            </a:r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27" hasCustomPrompt="1"/>
          </p:nvPr>
        </p:nvSpPr>
        <p:spPr>
          <a:xfrm>
            <a:off x="10001139" y="4439920"/>
            <a:ext cx="1518867" cy="450850"/>
          </a:xfrm>
        </p:spPr>
        <p:txBody>
          <a:bodyPr anchor="ctr">
            <a:noAutofit/>
          </a:bodyPr>
          <a:lstStyle>
            <a:lvl1pPr marL="0" indent="0" algn="ctr">
              <a:buNone/>
              <a:defRPr sz="10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dirty="0"/>
              <a:t>Lietuvą kertantys tarptautiniai transporto koridoriai</a:t>
            </a:r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28" hasCustomPrompt="1"/>
          </p:nvPr>
        </p:nvSpPr>
        <p:spPr>
          <a:xfrm>
            <a:off x="738901" y="4890770"/>
            <a:ext cx="1518867" cy="150368"/>
          </a:xfrm>
        </p:spPr>
        <p:txBody>
          <a:bodyPr anchor="ctr">
            <a:noAutofit/>
          </a:bodyPr>
          <a:lstStyle>
            <a:lvl1pPr marL="0" indent="0" algn="ctr">
              <a:buNone/>
              <a:defRPr sz="10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lt-LT" dirty="0"/>
              <a:t>+10,8%</a:t>
            </a:r>
          </a:p>
        </p:txBody>
      </p:sp>
      <p:sp>
        <p:nvSpPr>
          <p:cNvPr id="26" name="Text Placeholder 20"/>
          <p:cNvSpPr>
            <a:spLocks noGrp="1"/>
          </p:cNvSpPr>
          <p:nvPr>
            <p:ph type="body" sz="quarter" idx="29" hasCustomPrompt="1"/>
          </p:nvPr>
        </p:nvSpPr>
        <p:spPr>
          <a:xfrm>
            <a:off x="2604277" y="4890770"/>
            <a:ext cx="1518867" cy="150368"/>
          </a:xfrm>
        </p:spPr>
        <p:txBody>
          <a:bodyPr anchor="ctr">
            <a:noAutofit/>
          </a:bodyPr>
          <a:lstStyle>
            <a:lvl1pPr marL="0" indent="0" algn="ctr">
              <a:buNone/>
              <a:defRPr sz="10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lt-LT" dirty="0"/>
              <a:t>+10,8%</a:t>
            </a:r>
          </a:p>
        </p:txBody>
      </p:sp>
      <p:sp>
        <p:nvSpPr>
          <p:cNvPr id="27" name="Text Placeholder 20"/>
          <p:cNvSpPr>
            <a:spLocks noGrp="1"/>
          </p:cNvSpPr>
          <p:nvPr>
            <p:ph type="body" sz="quarter" idx="30" hasCustomPrompt="1"/>
          </p:nvPr>
        </p:nvSpPr>
        <p:spPr>
          <a:xfrm>
            <a:off x="4404122" y="4890770"/>
            <a:ext cx="1518867" cy="150368"/>
          </a:xfrm>
        </p:spPr>
        <p:txBody>
          <a:bodyPr anchor="ctr">
            <a:noAutofit/>
          </a:bodyPr>
          <a:lstStyle>
            <a:lvl1pPr marL="0" indent="0" algn="ctr">
              <a:buNone/>
              <a:defRPr sz="10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lt-LT" dirty="0"/>
              <a:t>0.7%</a:t>
            </a:r>
          </a:p>
        </p:txBody>
      </p:sp>
      <p:sp>
        <p:nvSpPr>
          <p:cNvPr id="28" name="Text Placeholder 20"/>
          <p:cNvSpPr>
            <a:spLocks noGrp="1"/>
          </p:cNvSpPr>
          <p:nvPr>
            <p:ph type="body" sz="quarter" idx="31" hasCustomPrompt="1"/>
          </p:nvPr>
        </p:nvSpPr>
        <p:spPr>
          <a:xfrm>
            <a:off x="3936968" y="5855063"/>
            <a:ext cx="4318064" cy="450850"/>
          </a:xfrm>
        </p:spPr>
        <p:txBody>
          <a:bodyPr anchor="ctr">
            <a:noAutofit/>
          </a:bodyPr>
          <a:lstStyle>
            <a:lvl1pPr marL="0" indent="0" algn="ctr">
              <a:buNone/>
              <a:defRPr sz="10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dirty="0"/>
              <a:t>Atstovybių tinklas: Baltarusija (Minskas), Rusija </a:t>
            </a:r>
            <a:r>
              <a:rPr lang="fi-FI" dirty="0"/>
              <a:t>(Maskva), Kinija (Pekinas), Lenkija (Varšuva)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5785989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2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2672080"/>
            <a:ext cx="7569608" cy="2042159"/>
          </a:xfrm>
        </p:spPr>
        <p:txBody>
          <a:bodyPr>
            <a:noAutofit/>
          </a:bodyPr>
          <a:lstStyle>
            <a:lvl1pPr marL="0" indent="0">
              <a:buNone/>
              <a:defRPr sz="6500" b="1" baseline="0">
                <a:latin typeface="+mj-lt"/>
                <a:ea typeface="Euclid Circular A Medium" panose="020B0604000000000000" pitchFamily="34" charset="0"/>
              </a:defRPr>
            </a:lvl1pPr>
          </a:lstStyle>
          <a:p>
            <a:pPr lvl="0"/>
            <a:r>
              <a:rPr lang="lt-LT" dirty="0"/>
              <a:t>Tarpines skaidrės pavadinimas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609192" y="5878286"/>
            <a:ext cx="6380888" cy="298678"/>
          </a:xfrm>
        </p:spPr>
        <p:txBody>
          <a:bodyPr>
            <a:noAutofit/>
          </a:bodyPr>
          <a:lstStyle>
            <a:lvl1pPr marL="0" indent="0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lt-LT" dirty="0"/>
              <a:t>Trumpas apibūdinimas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377147"/>
            <a:ext cx="990600" cy="922338"/>
          </a:xfrm>
        </p:spPr>
        <p:txBody>
          <a:bodyPr>
            <a:normAutofit/>
          </a:bodyPr>
          <a:lstStyle>
            <a:lvl1pPr marL="0" indent="0">
              <a:buNone/>
              <a:defRPr sz="5600" b="1">
                <a:solidFill>
                  <a:schemeClr val="bg1"/>
                </a:solidFill>
                <a:latin typeface="+mj-lt"/>
                <a:ea typeface="Euclid Circular A Medium" panose="020B0604000000000000" pitchFamily="34" charset="0"/>
              </a:defRPr>
            </a:lvl1pPr>
          </a:lstStyle>
          <a:p>
            <a:pPr lvl="0"/>
            <a:r>
              <a:rPr lang="lt-LT" dirty="0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10393990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3"/>
          <p:cNvSpPr>
            <a:spLocks noChangeAspect="1" noChangeArrowheads="1" noTextEdit="1"/>
          </p:cNvSpPr>
          <p:nvPr userDrawn="1"/>
        </p:nvSpPr>
        <p:spPr bwMode="auto">
          <a:xfrm>
            <a:off x="6218238" y="0"/>
            <a:ext cx="746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t-LT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6591300" y="0"/>
            <a:ext cx="5600700" cy="6858000"/>
          </a:xfrm>
          <a:custGeom>
            <a:avLst/>
            <a:gdLst>
              <a:gd name="connsiteX0" fmla="*/ 0 w 5600700"/>
              <a:gd name="connsiteY0" fmla="*/ 1862137 h 6858000"/>
              <a:gd name="connsiteX1" fmla="*/ 1 w 5600700"/>
              <a:gd name="connsiteY1" fmla="*/ 1862138 h 6858000"/>
              <a:gd name="connsiteX2" fmla="*/ 0 w 5600700"/>
              <a:gd name="connsiteY2" fmla="*/ 1862139 h 6858000"/>
              <a:gd name="connsiteX3" fmla="*/ 0 w 5600700"/>
              <a:gd name="connsiteY3" fmla="*/ 0 h 6858000"/>
              <a:gd name="connsiteX4" fmla="*/ 5600700 w 5600700"/>
              <a:gd name="connsiteY4" fmla="*/ 0 h 6858000"/>
              <a:gd name="connsiteX5" fmla="*/ 5600700 w 5600700"/>
              <a:gd name="connsiteY5" fmla="*/ 6858000 h 6858000"/>
              <a:gd name="connsiteX6" fmla="*/ 374651 w 5600700"/>
              <a:gd name="connsiteY6" fmla="*/ 6858000 h 6858000"/>
              <a:gd name="connsiteX7" fmla="*/ 374651 w 5600700"/>
              <a:gd name="connsiteY7" fmla="*/ 6851074 h 6858000"/>
              <a:gd name="connsiteX8" fmla="*/ 374651 w 5600700"/>
              <a:gd name="connsiteY8" fmla="*/ 2500313 h 6858000"/>
              <a:gd name="connsiteX9" fmla="*/ 243922 w 5600700"/>
              <a:gd name="connsiteY9" fmla="*/ 2141538 h 6858000"/>
              <a:gd name="connsiteX10" fmla="*/ 80514 w 5600700"/>
              <a:gd name="connsiteY10" fmla="*/ 1954362 h 6858000"/>
              <a:gd name="connsiteX11" fmla="*/ 1 w 5600700"/>
              <a:gd name="connsiteY11" fmla="*/ 1862138 h 6858000"/>
              <a:gd name="connsiteX12" fmla="*/ 3813 w 5600700"/>
              <a:gd name="connsiteY12" fmla="*/ 1857773 h 6858000"/>
              <a:gd name="connsiteX13" fmla="*/ 243922 w 5600700"/>
              <a:gd name="connsiteY13" fmla="*/ 1582738 h 6858000"/>
              <a:gd name="connsiteX14" fmla="*/ 374651 w 5600700"/>
              <a:gd name="connsiteY14" fmla="*/ 1223963 h 6858000"/>
              <a:gd name="connsiteX15" fmla="*/ 374651 w 5600700"/>
              <a:gd name="connsiteY15" fmla="*/ 1588 h 6858000"/>
              <a:gd name="connsiteX16" fmla="*/ 0 w 5600700"/>
              <a:gd name="connsiteY16" fmla="*/ 158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600700" h="6858000">
                <a:moveTo>
                  <a:pt x="0" y="1862137"/>
                </a:moveTo>
                <a:lnTo>
                  <a:pt x="1" y="1862138"/>
                </a:lnTo>
                <a:lnTo>
                  <a:pt x="0" y="1862139"/>
                </a:lnTo>
                <a:close/>
                <a:moveTo>
                  <a:pt x="0" y="0"/>
                </a:moveTo>
                <a:lnTo>
                  <a:pt x="5600700" y="0"/>
                </a:lnTo>
                <a:lnTo>
                  <a:pt x="5600700" y="6858000"/>
                </a:lnTo>
                <a:lnTo>
                  <a:pt x="374651" y="6858000"/>
                </a:lnTo>
                <a:lnTo>
                  <a:pt x="374651" y="6851074"/>
                </a:lnTo>
                <a:cubicBezTo>
                  <a:pt x="374651" y="6791475"/>
                  <a:pt x="374651" y="6314679"/>
                  <a:pt x="374651" y="2500313"/>
                </a:cubicBezTo>
                <a:cubicBezTo>
                  <a:pt x="374651" y="2365376"/>
                  <a:pt x="328418" y="2236788"/>
                  <a:pt x="243922" y="2141538"/>
                </a:cubicBezTo>
                <a:cubicBezTo>
                  <a:pt x="243922" y="2141538"/>
                  <a:pt x="243922" y="2141538"/>
                  <a:pt x="80514" y="1954362"/>
                </a:cubicBezTo>
                <a:lnTo>
                  <a:pt x="1" y="1862138"/>
                </a:lnTo>
                <a:lnTo>
                  <a:pt x="3813" y="1857773"/>
                </a:lnTo>
                <a:cubicBezTo>
                  <a:pt x="15246" y="1844676"/>
                  <a:pt x="60982" y="1792288"/>
                  <a:pt x="243922" y="1582738"/>
                </a:cubicBezTo>
                <a:cubicBezTo>
                  <a:pt x="328418" y="1487488"/>
                  <a:pt x="374651" y="1358901"/>
                  <a:pt x="374651" y="1223963"/>
                </a:cubicBezTo>
                <a:cubicBezTo>
                  <a:pt x="374651" y="1223963"/>
                  <a:pt x="374651" y="1223963"/>
                  <a:pt x="374651" y="1588"/>
                </a:cubicBezTo>
                <a:lnTo>
                  <a:pt x="0" y="158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lt-LT" dirty="0"/>
              <a:t> 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756" y="0"/>
            <a:ext cx="748607" cy="6858000"/>
          </a:xfrm>
          <a:prstGeom prst="rect">
            <a:avLst/>
          </a:prstGeom>
        </p:spPr>
      </p:pic>
      <p:sp>
        <p:nvSpPr>
          <p:cNvPr id="1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625474" y="798513"/>
            <a:ext cx="4421087" cy="1377950"/>
          </a:xfrm>
        </p:spPr>
        <p:txBody>
          <a:bodyPr>
            <a:noAutofit/>
          </a:bodyPr>
          <a:lstStyle>
            <a:lvl1pPr marL="0" indent="0">
              <a:buNone/>
              <a:defRPr sz="3500" b="1" baseline="0">
                <a:solidFill>
                  <a:schemeClr val="tx1"/>
                </a:solidFill>
                <a:latin typeface="+mj-lt"/>
                <a:ea typeface="Euclid Circular A Medium" panose="020B0604000000000000" pitchFamily="34" charset="0"/>
              </a:defRPr>
            </a:lvl1pPr>
          </a:lstStyle>
          <a:p>
            <a:pPr lvl="0"/>
            <a:r>
              <a:rPr lang="lt-LT" dirty="0"/>
              <a:t>Skaidrės tema,</a:t>
            </a:r>
          </a:p>
          <a:p>
            <a:pPr lvl="0"/>
            <a:r>
              <a:rPr lang="lt-LT" dirty="0"/>
              <a:t>temos pavadinimas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625474" y="3203575"/>
            <a:ext cx="3541411" cy="450850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buNone/>
              <a:defRPr sz="18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lt-LT" dirty="0"/>
              <a:t>Trumpoji paragrafo antraštė</a:t>
            </a:r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625474" y="4284616"/>
            <a:ext cx="4608377" cy="1873115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4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sit</a:t>
            </a:r>
            <a:r>
              <a:rPr lang="lt-LT" dirty="0"/>
              <a:t> </a:t>
            </a:r>
            <a:r>
              <a:rPr lang="lt-LT" dirty="0" err="1"/>
              <a:t>amet</a:t>
            </a:r>
            <a:r>
              <a:rPr lang="lt-LT" dirty="0"/>
              <a:t>, </a:t>
            </a:r>
            <a:r>
              <a:rPr lang="lt-LT" dirty="0" err="1"/>
              <a:t>consectetuer</a:t>
            </a:r>
            <a:r>
              <a:rPr lang="lt-LT" dirty="0"/>
              <a:t> </a:t>
            </a:r>
            <a:r>
              <a:rPr lang="lt-LT" dirty="0" err="1"/>
              <a:t>adipiscing</a:t>
            </a:r>
            <a:r>
              <a:rPr lang="lt-LT" dirty="0"/>
              <a:t> </a:t>
            </a:r>
            <a:r>
              <a:rPr lang="lt-LT" dirty="0" err="1"/>
              <a:t>elit</a:t>
            </a:r>
            <a:r>
              <a:rPr lang="lt-LT" dirty="0"/>
              <a:t>, </a:t>
            </a:r>
            <a:r>
              <a:rPr lang="lt-LT" dirty="0" err="1"/>
              <a:t>sed</a:t>
            </a:r>
            <a:r>
              <a:rPr lang="lt-LT" dirty="0"/>
              <a:t> </a:t>
            </a:r>
            <a:r>
              <a:rPr lang="lt-LT" dirty="0" err="1"/>
              <a:t>diam</a:t>
            </a:r>
            <a:r>
              <a:rPr lang="lt-LT" dirty="0"/>
              <a:t> </a:t>
            </a:r>
            <a:r>
              <a:rPr lang="lt-LT" dirty="0" err="1"/>
              <a:t>nonummy</a:t>
            </a:r>
            <a:r>
              <a:rPr lang="lt-LT" dirty="0"/>
              <a:t> </a:t>
            </a:r>
            <a:r>
              <a:rPr lang="lt-LT" dirty="0" err="1"/>
              <a:t>nibh</a:t>
            </a:r>
            <a:r>
              <a:rPr lang="lt-LT" dirty="0"/>
              <a:t> </a:t>
            </a:r>
            <a:r>
              <a:rPr lang="lt-LT" dirty="0" err="1"/>
              <a:t>euismod</a:t>
            </a:r>
            <a:r>
              <a:rPr lang="lt-LT" dirty="0"/>
              <a:t> </a:t>
            </a:r>
            <a:r>
              <a:rPr lang="lt-LT" dirty="0" err="1"/>
              <a:t>tincidunt</a:t>
            </a:r>
            <a:r>
              <a:rPr lang="lt-LT" dirty="0"/>
              <a:t> </a:t>
            </a:r>
            <a:r>
              <a:rPr lang="lt-LT" dirty="0" err="1"/>
              <a:t>ut</a:t>
            </a:r>
            <a:r>
              <a:rPr lang="lt-LT" dirty="0"/>
              <a:t> </a:t>
            </a:r>
            <a:r>
              <a:rPr lang="lt-LT" dirty="0" err="1"/>
              <a:t>laoreet</a:t>
            </a:r>
            <a:r>
              <a:rPr lang="lt-LT" dirty="0"/>
              <a:t> </a:t>
            </a:r>
            <a:r>
              <a:rPr lang="lt-LT" dirty="0" err="1"/>
              <a:t>dolore</a:t>
            </a:r>
            <a:r>
              <a:rPr lang="lt-LT" dirty="0"/>
              <a:t> </a:t>
            </a:r>
            <a:r>
              <a:rPr lang="lt-LT" dirty="0" err="1"/>
              <a:t>magna</a:t>
            </a:r>
            <a:r>
              <a:rPr lang="lt-LT" dirty="0"/>
              <a:t> </a:t>
            </a:r>
            <a:r>
              <a:rPr lang="lt-LT" dirty="0" err="1"/>
              <a:t>aliquam</a:t>
            </a:r>
            <a:r>
              <a:rPr lang="lt-LT" dirty="0"/>
              <a:t> </a:t>
            </a:r>
            <a:r>
              <a:rPr lang="lt-LT" dirty="0" err="1"/>
              <a:t>erat</a:t>
            </a:r>
            <a:r>
              <a:rPr lang="lt-LT" dirty="0"/>
              <a:t> </a:t>
            </a:r>
            <a:r>
              <a:rPr lang="lt-LT" dirty="0" err="1"/>
              <a:t>volutpat</a:t>
            </a:r>
            <a:r>
              <a:rPr lang="lt-LT" dirty="0"/>
              <a:t>. </a:t>
            </a:r>
            <a:r>
              <a:rPr lang="lt-LT" dirty="0" err="1"/>
              <a:t>Ut</a:t>
            </a:r>
            <a:r>
              <a:rPr lang="lt-LT" dirty="0"/>
              <a:t> </a:t>
            </a:r>
            <a:r>
              <a:rPr lang="lt-LT" dirty="0" err="1"/>
              <a:t>wisi</a:t>
            </a:r>
            <a:r>
              <a:rPr lang="lt-LT" dirty="0"/>
              <a:t> </a:t>
            </a:r>
            <a:r>
              <a:rPr lang="lt-LT" dirty="0" err="1"/>
              <a:t>enim</a:t>
            </a:r>
            <a:r>
              <a:rPr lang="lt-LT" dirty="0"/>
              <a:t> </a:t>
            </a:r>
            <a:r>
              <a:rPr lang="lt-LT" dirty="0" err="1"/>
              <a:t>ad</a:t>
            </a:r>
            <a:r>
              <a:rPr lang="lt-LT" dirty="0"/>
              <a:t> minim </a:t>
            </a:r>
            <a:r>
              <a:rPr lang="lt-LT" dirty="0" err="1"/>
              <a:t>veniam</a:t>
            </a:r>
            <a:r>
              <a:rPr lang="lt-LT" dirty="0"/>
              <a:t>, </a:t>
            </a:r>
            <a:r>
              <a:rPr lang="lt-LT" dirty="0" err="1"/>
              <a:t>quis</a:t>
            </a:r>
            <a:r>
              <a:rPr lang="lt-LT" dirty="0"/>
              <a:t> </a:t>
            </a:r>
            <a:r>
              <a:rPr lang="lt-LT" dirty="0" err="1"/>
              <a:t>nostrud</a:t>
            </a:r>
            <a:r>
              <a:rPr lang="lt-LT" dirty="0"/>
              <a:t> </a:t>
            </a:r>
            <a:r>
              <a:rPr lang="lt-LT" dirty="0" err="1"/>
              <a:t>exerci</a:t>
            </a:r>
            <a:r>
              <a:rPr lang="lt-LT" dirty="0"/>
              <a:t> </a:t>
            </a:r>
            <a:r>
              <a:rPr lang="lt-LT" dirty="0" err="1"/>
              <a:t>tation</a:t>
            </a:r>
            <a:r>
              <a:rPr lang="lt-LT" dirty="0"/>
              <a:t> </a:t>
            </a:r>
            <a:r>
              <a:rPr lang="lt-LT" dirty="0" err="1"/>
              <a:t>ullamcorper</a:t>
            </a:r>
            <a:r>
              <a:rPr lang="lt-LT" dirty="0"/>
              <a:t> </a:t>
            </a:r>
            <a:r>
              <a:rPr lang="lt-LT" dirty="0" err="1"/>
              <a:t>suscipit</a:t>
            </a:r>
            <a:r>
              <a:rPr lang="lt-LT" dirty="0"/>
              <a:t> </a:t>
            </a:r>
            <a:r>
              <a:rPr lang="lt-LT" dirty="0" err="1"/>
              <a:t>lobortis</a:t>
            </a:r>
            <a:r>
              <a:rPr lang="lt-LT" dirty="0"/>
              <a:t> </a:t>
            </a:r>
            <a:r>
              <a:rPr lang="lt-LT" dirty="0" err="1"/>
              <a:t>nisl</a:t>
            </a:r>
            <a:r>
              <a:rPr lang="lt-LT" dirty="0"/>
              <a:t> </a:t>
            </a:r>
            <a:r>
              <a:rPr lang="lt-LT" dirty="0" err="1"/>
              <a:t>ut</a:t>
            </a:r>
            <a:r>
              <a:rPr lang="lt-LT" dirty="0"/>
              <a:t>. </a:t>
            </a:r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sit</a:t>
            </a:r>
            <a:r>
              <a:rPr lang="lt-LT" dirty="0"/>
              <a:t> </a:t>
            </a:r>
            <a:r>
              <a:rPr lang="lt-LT" dirty="0" err="1"/>
              <a:t>amet</a:t>
            </a:r>
            <a:r>
              <a:rPr lang="lt-LT" dirty="0"/>
              <a:t>, </a:t>
            </a:r>
            <a:r>
              <a:rPr lang="lt-LT" dirty="0" err="1"/>
              <a:t>consectetuer</a:t>
            </a:r>
            <a:r>
              <a:rPr lang="lt-LT" dirty="0"/>
              <a:t> </a:t>
            </a:r>
            <a:r>
              <a:rPr lang="lt-LT" dirty="0" err="1"/>
              <a:t>adipiscing</a:t>
            </a:r>
            <a:r>
              <a:rPr lang="lt-LT" dirty="0"/>
              <a:t> </a:t>
            </a:r>
            <a:r>
              <a:rPr lang="lt-LT" dirty="0" err="1"/>
              <a:t>elit</a:t>
            </a:r>
            <a:r>
              <a:rPr lang="lt-LT" dirty="0"/>
              <a:t>, </a:t>
            </a:r>
            <a:r>
              <a:rPr lang="lt-LT" dirty="0" err="1"/>
              <a:t>sed</a:t>
            </a:r>
            <a:r>
              <a:rPr lang="lt-LT" dirty="0"/>
              <a:t> </a:t>
            </a:r>
            <a:r>
              <a:rPr lang="lt-LT" dirty="0" err="1"/>
              <a:t>diam</a:t>
            </a:r>
            <a:r>
              <a:rPr lang="lt-LT" dirty="0"/>
              <a:t> </a:t>
            </a:r>
            <a:r>
              <a:rPr lang="lt-LT" dirty="0" err="1"/>
              <a:t>nonummy</a:t>
            </a:r>
            <a:r>
              <a:rPr lang="lt-LT" dirty="0"/>
              <a:t>. </a:t>
            </a:r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lorem</a:t>
            </a:r>
            <a:r>
              <a:rPr lang="lt-LT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544682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152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3"/>
          <p:cNvSpPr>
            <a:spLocks noChangeAspect="1" noChangeArrowheads="1" noTextEdit="1"/>
          </p:cNvSpPr>
          <p:nvPr userDrawn="1"/>
        </p:nvSpPr>
        <p:spPr bwMode="auto">
          <a:xfrm>
            <a:off x="6218238" y="0"/>
            <a:ext cx="746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t-LT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6591300" y="0"/>
            <a:ext cx="5600700" cy="6858000"/>
          </a:xfrm>
          <a:custGeom>
            <a:avLst/>
            <a:gdLst>
              <a:gd name="connsiteX0" fmla="*/ 0 w 5600700"/>
              <a:gd name="connsiteY0" fmla="*/ 1862137 h 6858000"/>
              <a:gd name="connsiteX1" fmla="*/ 1 w 5600700"/>
              <a:gd name="connsiteY1" fmla="*/ 1862138 h 6858000"/>
              <a:gd name="connsiteX2" fmla="*/ 0 w 5600700"/>
              <a:gd name="connsiteY2" fmla="*/ 1862139 h 6858000"/>
              <a:gd name="connsiteX3" fmla="*/ 0 w 5600700"/>
              <a:gd name="connsiteY3" fmla="*/ 0 h 6858000"/>
              <a:gd name="connsiteX4" fmla="*/ 5600700 w 5600700"/>
              <a:gd name="connsiteY4" fmla="*/ 0 h 6858000"/>
              <a:gd name="connsiteX5" fmla="*/ 5600700 w 5600700"/>
              <a:gd name="connsiteY5" fmla="*/ 6858000 h 6858000"/>
              <a:gd name="connsiteX6" fmla="*/ 374651 w 5600700"/>
              <a:gd name="connsiteY6" fmla="*/ 6858000 h 6858000"/>
              <a:gd name="connsiteX7" fmla="*/ 374651 w 5600700"/>
              <a:gd name="connsiteY7" fmla="*/ 6851074 h 6858000"/>
              <a:gd name="connsiteX8" fmla="*/ 374651 w 5600700"/>
              <a:gd name="connsiteY8" fmla="*/ 2500313 h 6858000"/>
              <a:gd name="connsiteX9" fmla="*/ 243922 w 5600700"/>
              <a:gd name="connsiteY9" fmla="*/ 2141538 h 6858000"/>
              <a:gd name="connsiteX10" fmla="*/ 80514 w 5600700"/>
              <a:gd name="connsiteY10" fmla="*/ 1954362 h 6858000"/>
              <a:gd name="connsiteX11" fmla="*/ 1 w 5600700"/>
              <a:gd name="connsiteY11" fmla="*/ 1862138 h 6858000"/>
              <a:gd name="connsiteX12" fmla="*/ 3813 w 5600700"/>
              <a:gd name="connsiteY12" fmla="*/ 1857773 h 6858000"/>
              <a:gd name="connsiteX13" fmla="*/ 243922 w 5600700"/>
              <a:gd name="connsiteY13" fmla="*/ 1582738 h 6858000"/>
              <a:gd name="connsiteX14" fmla="*/ 374651 w 5600700"/>
              <a:gd name="connsiteY14" fmla="*/ 1223963 h 6858000"/>
              <a:gd name="connsiteX15" fmla="*/ 374651 w 5600700"/>
              <a:gd name="connsiteY15" fmla="*/ 1588 h 6858000"/>
              <a:gd name="connsiteX16" fmla="*/ 0 w 5600700"/>
              <a:gd name="connsiteY16" fmla="*/ 158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600700" h="6858000">
                <a:moveTo>
                  <a:pt x="0" y="1862137"/>
                </a:moveTo>
                <a:lnTo>
                  <a:pt x="1" y="1862138"/>
                </a:lnTo>
                <a:lnTo>
                  <a:pt x="0" y="1862139"/>
                </a:lnTo>
                <a:close/>
                <a:moveTo>
                  <a:pt x="0" y="0"/>
                </a:moveTo>
                <a:lnTo>
                  <a:pt x="5600700" y="0"/>
                </a:lnTo>
                <a:lnTo>
                  <a:pt x="5600700" y="6858000"/>
                </a:lnTo>
                <a:lnTo>
                  <a:pt x="374651" y="6858000"/>
                </a:lnTo>
                <a:lnTo>
                  <a:pt x="374651" y="6851074"/>
                </a:lnTo>
                <a:cubicBezTo>
                  <a:pt x="374651" y="6791475"/>
                  <a:pt x="374651" y="6314679"/>
                  <a:pt x="374651" y="2500313"/>
                </a:cubicBezTo>
                <a:cubicBezTo>
                  <a:pt x="374651" y="2365376"/>
                  <a:pt x="328418" y="2236788"/>
                  <a:pt x="243922" y="2141538"/>
                </a:cubicBezTo>
                <a:cubicBezTo>
                  <a:pt x="243922" y="2141538"/>
                  <a:pt x="243922" y="2141538"/>
                  <a:pt x="80514" y="1954362"/>
                </a:cubicBezTo>
                <a:lnTo>
                  <a:pt x="1" y="1862138"/>
                </a:lnTo>
                <a:lnTo>
                  <a:pt x="3813" y="1857773"/>
                </a:lnTo>
                <a:cubicBezTo>
                  <a:pt x="15246" y="1844676"/>
                  <a:pt x="60982" y="1792288"/>
                  <a:pt x="243922" y="1582738"/>
                </a:cubicBezTo>
                <a:cubicBezTo>
                  <a:pt x="328418" y="1487488"/>
                  <a:pt x="374651" y="1358901"/>
                  <a:pt x="374651" y="1223963"/>
                </a:cubicBezTo>
                <a:cubicBezTo>
                  <a:pt x="374651" y="1223963"/>
                  <a:pt x="374651" y="1223963"/>
                  <a:pt x="374651" y="1588"/>
                </a:cubicBezTo>
                <a:lnTo>
                  <a:pt x="0" y="158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lt-LT" dirty="0"/>
              <a:t> 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756" y="0"/>
            <a:ext cx="748607" cy="6858000"/>
          </a:xfrm>
          <a:prstGeom prst="rect">
            <a:avLst/>
          </a:prstGeom>
        </p:spPr>
      </p:pic>
      <p:sp>
        <p:nvSpPr>
          <p:cNvPr id="21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625474" y="1128441"/>
            <a:ext cx="3541411" cy="450850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buNone/>
              <a:defRPr sz="18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lt-LT" dirty="0"/>
              <a:t>Trumpoji paragrafo antraštė</a:t>
            </a:r>
          </a:p>
        </p:txBody>
      </p:sp>
      <p:sp>
        <p:nvSpPr>
          <p:cNvPr id="7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625474" y="3557451"/>
            <a:ext cx="4608377" cy="2756263"/>
          </a:xfrm>
        </p:spPr>
        <p:txBody>
          <a:bodyPr>
            <a:noAutofit/>
          </a:bodyPr>
          <a:lstStyle>
            <a:lvl1pPr marL="285750" indent="-285750">
              <a:lnSpc>
                <a:spcPts val="1800"/>
              </a:lnSpc>
              <a:buFont typeface="Arial" panose="020B0604020202020204" pitchFamily="34" charset="0"/>
              <a:buChar char="•"/>
              <a:defRPr sz="14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sit</a:t>
            </a:r>
            <a:r>
              <a:rPr lang="lt-LT" dirty="0"/>
              <a:t> </a:t>
            </a:r>
            <a:r>
              <a:rPr lang="lt-LT" dirty="0" err="1"/>
              <a:t>amet</a:t>
            </a:r>
            <a:r>
              <a:rPr lang="lt-LT" dirty="0"/>
              <a:t>, </a:t>
            </a:r>
            <a:r>
              <a:rPr lang="lt-LT" dirty="0" err="1"/>
              <a:t>consectetuer</a:t>
            </a:r>
            <a:r>
              <a:rPr lang="lt-LT" dirty="0"/>
              <a:t> </a:t>
            </a:r>
            <a:r>
              <a:rPr lang="lt-LT" dirty="0" err="1"/>
              <a:t>adipiscing</a:t>
            </a:r>
            <a:r>
              <a:rPr lang="lt-LT" dirty="0"/>
              <a:t>. </a:t>
            </a:r>
          </a:p>
          <a:p>
            <a:pPr lvl="0"/>
            <a:r>
              <a:rPr lang="lt-LT" dirty="0" err="1"/>
              <a:t>Elit</a:t>
            </a:r>
            <a:r>
              <a:rPr lang="lt-LT" dirty="0"/>
              <a:t>, </a:t>
            </a:r>
            <a:r>
              <a:rPr lang="lt-LT" dirty="0" err="1"/>
              <a:t>sed</a:t>
            </a:r>
            <a:r>
              <a:rPr lang="lt-LT" dirty="0"/>
              <a:t> </a:t>
            </a:r>
            <a:r>
              <a:rPr lang="lt-LT" dirty="0" err="1"/>
              <a:t>diam</a:t>
            </a:r>
            <a:r>
              <a:rPr lang="lt-LT" dirty="0"/>
              <a:t> </a:t>
            </a:r>
            <a:r>
              <a:rPr lang="lt-LT" dirty="0" err="1"/>
              <a:t>nonummy</a:t>
            </a:r>
            <a:r>
              <a:rPr lang="lt-LT" dirty="0"/>
              <a:t> </a:t>
            </a:r>
            <a:r>
              <a:rPr lang="lt-LT" dirty="0" err="1"/>
              <a:t>nibh</a:t>
            </a:r>
            <a:r>
              <a:rPr lang="lt-LT" dirty="0"/>
              <a:t> </a:t>
            </a:r>
            <a:r>
              <a:rPr lang="lt-LT" dirty="0" err="1"/>
              <a:t>euismod</a:t>
            </a:r>
            <a:r>
              <a:rPr lang="lt-LT" dirty="0"/>
              <a:t> </a:t>
            </a:r>
            <a:r>
              <a:rPr lang="lt-LT" dirty="0" err="1"/>
              <a:t>tincidunt</a:t>
            </a:r>
            <a:r>
              <a:rPr lang="lt-LT" dirty="0"/>
              <a:t> </a:t>
            </a:r>
            <a:r>
              <a:rPr lang="lt-LT" dirty="0" err="1"/>
              <a:t>ut</a:t>
            </a:r>
            <a:r>
              <a:rPr lang="lt-LT" dirty="0"/>
              <a:t>. </a:t>
            </a:r>
          </a:p>
          <a:p>
            <a:pPr lvl="0"/>
            <a:r>
              <a:rPr lang="lt-LT" dirty="0" err="1"/>
              <a:t>Laoreet</a:t>
            </a:r>
            <a:r>
              <a:rPr lang="lt-LT" dirty="0"/>
              <a:t> </a:t>
            </a:r>
            <a:r>
              <a:rPr lang="lt-LT" dirty="0" err="1"/>
              <a:t>dolore</a:t>
            </a:r>
            <a:r>
              <a:rPr lang="lt-LT" dirty="0"/>
              <a:t> </a:t>
            </a:r>
            <a:r>
              <a:rPr lang="lt-LT" dirty="0" err="1"/>
              <a:t>magna</a:t>
            </a:r>
            <a:r>
              <a:rPr lang="lt-LT" dirty="0"/>
              <a:t> </a:t>
            </a:r>
            <a:r>
              <a:rPr lang="lt-LT" dirty="0" err="1"/>
              <a:t>aliquam</a:t>
            </a:r>
            <a:r>
              <a:rPr lang="lt-LT" dirty="0"/>
              <a:t> </a:t>
            </a:r>
            <a:r>
              <a:rPr lang="lt-LT" dirty="0" err="1"/>
              <a:t>erat</a:t>
            </a:r>
            <a:r>
              <a:rPr lang="lt-LT" dirty="0"/>
              <a:t> </a:t>
            </a:r>
            <a:r>
              <a:rPr lang="lt-LT" dirty="0" err="1"/>
              <a:t>volutpat</a:t>
            </a:r>
            <a:r>
              <a:rPr lang="lt-LT" dirty="0"/>
              <a:t>. </a:t>
            </a:r>
            <a:r>
              <a:rPr lang="lt-LT" dirty="0" err="1"/>
              <a:t>Ut</a:t>
            </a:r>
            <a:r>
              <a:rPr lang="lt-LT" dirty="0"/>
              <a:t> </a:t>
            </a:r>
            <a:r>
              <a:rPr lang="lt-LT" dirty="0" err="1"/>
              <a:t>wisi</a:t>
            </a:r>
            <a:r>
              <a:rPr lang="lt-LT" dirty="0"/>
              <a:t>. </a:t>
            </a:r>
          </a:p>
          <a:p>
            <a:pPr lvl="0"/>
            <a:r>
              <a:rPr lang="lt-LT" dirty="0" err="1"/>
              <a:t>Enim</a:t>
            </a:r>
            <a:r>
              <a:rPr lang="lt-LT" dirty="0"/>
              <a:t> </a:t>
            </a:r>
            <a:r>
              <a:rPr lang="lt-LT" dirty="0" err="1"/>
              <a:t>ad</a:t>
            </a:r>
            <a:r>
              <a:rPr lang="lt-LT" dirty="0"/>
              <a:t> minim </a:t>
            </a:r>
            <a:r>
              <a:rPr lang="lt-LT" dirty="0" err="1"/>
              <a:t>veniam</a:t>
            </a:r>
            <a:r>
              <a:rPr lang="lt-LT" dirty="0"/>
              <a:t>, </a:t>
            </a:r>
            <a:r>
              <a:rPr lang="lt-LT" dirty="0" err="1"/>
              <a:t>quis</a:t>
            </a:r>
            <a:r>
              <a:rPr lang="lt-LT" dirty="0"/>
              <a:t> </a:t>
            </a:r>
            <a:r>
              <a:rPr lang="lt-LT" dirty="0" err="1"/>
              <a:t>nostrud</a:t>
            </a:r>
            <a:r>
              <a:rPr lang="lt-LT" dirty="0"/>
              <a:t> </a:t>
            </a:r>
            <a:r>
              <a:rPr lang="lt-LT" dirty="0" err="1"/>
              <a:t>exerci</a:t>
            </a:r>
            <a:r>
              <a:rPr lang="lt-LT" dirty="0"/>
              <a:t> </a:t>
            </a:r>
            <a:r>
              <a:rPr lang="lt-LT" dirty="0" err="1"/>
              <a:t>tation</a:t>
            </a:r>
            <a:r>
              <a:rPr lang="lt-LT" dirty="0"/>
              <a:t>. </a:t>
            </a:r>
          </a:p>
          <a:p>
            <a:pPr lvl="0"/>
            <a:r>
              <a:rPr lang="lt-LT" dirty="0" err="1"/>
              <a:t>Ullamcorper</a:t>
            </a:r>
            <a:r>
              <a:rPr lang="lt-LT" dirty="0"/>
              <a:t> </a:t>
            </a:r>
            <a:r>
              <a:rPr lang="lt-LT" dirty="0" err="1"/>
              <a:t>suscipit</a:t>
            </a:r>
            <a:r>
              <a:rPr lang="lt-LT" dirty="0"/>
              <a:t> </a:t>
            </a:r>
            <a:r>
              <a:rPr lang="lt-LT" dirty="0" err="1"/>
              <a:t>lobortis</a:t>
            </a:r>
            <a:r>
              <a:rPr lang="lt-LT" dirty="0"/>
              <a:t> </a:t>
            </a:r>
            <a:r>
              <a:rPr lang="lt-LT" dirty="0" err="1"/>
              <a:t>nisl</a:t>
            </a:r>
            <a:r>
              <a:rPr lang="lt-LT" dirty="0"/>
              <a:t> </a:t>
            </a:r>
            <a:r>
              <a:rPr lang="lt-LT" dirty="0" err="1"/>
              <a:t>ut</a:t>
            </a:r>
            <a:r>
              <a:rPr lang="lt-LT" dirty="0"/>
              <a:t>. </a:t>
            </a:r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 </a:t>
            </a:r>
            <a:r>
              <a:rPr lang="lt-LT" dirty="0" err="1"/>
              <a:t>elit</a:t>
            </a:r>
            <a:r>
              <a:rPr lang="lt-LT" dirty="0"/>
              <a:t> </a:t>
            </a:r>
            <a:r>
              <a:rPr lang="lt-LT" dirty="0" err="1"/>
              <a:t>sed</a:t>
            </a:r>
            <a:r>
              <a:rPr lang="lt-LT" dirty="0"/>
              <a:t> </a:t>
            </a:r>
            <a:r>
              <a:rPr lang="lt-LT" dirty="0" err="1"/>
              <a:t>enim</a:t>
            </a:r>
            <a:r>
              <a:rPr lang="lt-LT" dirty="0"/>
              <a:t>. </a:t>
            </a:r>
          </a:p>
          <a:p>
            <a:pPr lvl="0"/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sit</a:t>
            </a:r>
            <a:r>
              <a:rPr lang="lt-LT" dirty="0"/>
              <a:t> </a:t>
            </a:r>
            <a:r>
              <a:rPr lang="lt-LT" dirty="0" err="1"/>
              <a:t>amet</a:t>
            </a:r>
            <a:r>
              <a:rPr lang="lt-LT" dirty="0"/>
              <a:t>, </a:t>
            </a:r>
            <a:r>
              <a:rPr lang="lt-LT" dirty="0" err="1"/>
              <a:t>consectetuer</a:t>
            </a:r>
            <a:r>
              <a:rPr lang="lt-LT" dirty="0"/>
              <a:t> </a:t>
            </a:r>
            <a:r>
              <a:rPr lang="lt-LT" dirty="0" err="1"/>
              <a:t>adipiscing</a:t>
            </a:r>
            <a:r>
              <a:rPr lang="lt-LT" dirty="0"/>
              <a:t> </a:t>
            </a:r>
            <a:r>
              <a:rPr lang="lt-LT" dirty="0" err="1"/>
              <a:t>elit</a:t>
            </a:r>
            <a:r>
              <a:rPr lang="lt-LT" dirty="0"/>
              <a:t>, </a:t>
            </a:r>
            <a:r>
              <a:rPr lang="lt-LT" dirty="0" err="1"/>
              <a:t>sed</a:t>
            </a:r>
            <a:r>
              <a:rPr lang="lt-LT" dirty="0"/>
              <a:t> </a:t>
            </a:r>
            <a:r>
              <a:rPr lang="lt-LT" dirty="0" err="1"/>
              <a:t>diam</a:t>
            </a:r>
            <a:r>
              <a:rPr lang="lt-LT" dirty="0"/>
              <a:t>.</a:t>
            </a:r>
          </a:p>
          <a:p>
            <a:pPr lvl="0"/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8554058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152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3"/>
          <p:cNvSpPr>
            <a:spLocks noChangeAspect="1" noChangeArrowheads="1" noTextEdit="1"/>
          </p:cNvSpPr>
          <p:nvPr userDrawn="1"/>
        </p:nvSpPr>
        <p:spPr bwMode="auto">
          <a:xfrm>
            <a:off x="6218238" y="0"/>
            <a:ext cx="746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t-LT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 flipH="1">
            <a:off x="-31888" y="0"/>
            <a:ext cx="5600700" cy="6858000"/>
          </a:xfrm>
          <a:custGeom>
            <a:avLst/>
            <a:gdLst>
              <a:gd name="connsiteX0" fmla="*/ 0 w 5600700"/>
              <a:gd name="connsiteY0" fmla="*/ 1862137 h 6858000"/>
              <a:gd name="connsiteX1" fmla="*/ 1 w 5600700"/>
              <a:gd name="connsiteY1" fmla="*/ 1862138 h 6858000"/>
              <a:gd name="connsiteX2" fmla="*/ 0 w 5600700"/>
              <a:gd name="connsiteY2" fmla="*/ 1862139 h 6858000"/>
              <a:gd name="connsiteX3" fmla="*/ 0 w 5600700"/>
              <a:gd name="connsiteY3" fmla="*/ 0 h 6858000"/>
              <a:gd name="connsiteX4" fmla="*/ 5600700 w 5600700"/>
              <a:gd name="connsiteY4" fmla="*/ 0 h 6858000"/>
              <a:gd name="connsiteX5" fmla="*/ 5600700 w 5600700"/>
              <a:gd name="connsiteY5" fmla="*/ 6858000 h 6858000"/>
              <a:gd name="connsiteX6" fmla="*/ 374651 w 5600700"/>
              <a:gd name="connsiteY6" fmla="*/ 6858000 h 6858000"/>
              <a:gd name="connsiteX7" fmla="*/ 374651 w 5600700"/>
              <a:gd name="connsiteY7" fmla="*/ 6851074 h 6858000"/>
              <a:gd name="connsiteX8" fmla="*/ 374651 w 5600700"/>
              <a:gd name="connsiteY8" fmla="*/ 2500313 h 6858000"/>
              <a:gd name="connsiteX9" fmla="*/ 243922 w 5600700"/>
              <a:gd name="connsiteY9" fmla="*/ 2141538 h 6858000"/>
              <a:gd name="connsiteX10" fmla="*/ 80514 w 5600700"/>
              <a:gd name="connsiteY10" fmla="*/ 1954362 h 6858000"/>
              <a:gd name="connsiteX11" fmla="*/ 1 w 5600700"/>
              <a:gd name="connsiteY11" fmla="*/ 1862138 h 6858000"/>
              <a:gd name="connsiteX12" fmla="*/ 3813 w 5600700"/>
              <a:gd name="connsiteY12" fmla="*/ 1857773 h 6858000"/>
              <a:gd name="connsiteX13" fmla="*/ 243922 w 5600700"/>
              <a:gd name="connsiteY13" fmla="*/ 1582738 h 6858000"/>
              <a:gd name="connsiteX14" fmla="*/ 374651 w 5600700"/>
              <a:gd name="connsiteY14" fmla="*/ 1223963 h 6858000"/>
              <a:gd name="connsiteX15" fmla="*/ 374651 w 5600700"/>
              <a:gd name="connsiteY15" fmla="*/ 1588 h 6858000"/>
              <a:gd name="connsiteX16" fmla="*/ 0 w 5600700"/>
              <a:gd name="connsiteY16" fmla="*/ 158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600700" h="6858000">
                <a:moveTo>
                  <a:pt x="0" y="1862137"/>
                </a:moveTo>
                <a:lnTo>
                  <a:pt x="1" y="1862138"/>
                </a:lnTo>
                <a:lnTo>
                  <a:pt x="0" y="1862139"/>
                </a:lnTo>
                <a:close/>
                <a:moveTo>
                  <a:pt x="0" y="0"/>
                </a:moveTo>
                <a:lnTo>
                  <a:pt x="5600700" y="0"/>
                </a:lnTo>
                <a:lnTo>
                  <a:pt x="5600700" y="6858000"/>
                </a:lnTo>
                <a:lnTo>
                  <a:pt x="374651" y="6858000"/>
                </a:lnTo>
                <a:lnTo>
                  <a:pt x="374651" y="6851074"/>
                </a:lnTo>
                <a:cubicBezTo>
                  <a:pt x="374651" y="6791475"/>
                  <a:pt x="374651" y="6314679"/>
                  <a:pt x="374651" y="2500313"/>
                </a:cubicBezTo>
                <a:cubicBezTo>
                  <a:pt x="374651" y="2365376"/>
                  <a:pt x="328418" y="2236788"/>
                  <a:pt x="243922" y="2141538"/>
                </a:cubicBezTo>
                <a:cubicBezTo>
                  <a:pt x="243922" y="2141538"/>
                  <a:pt x="243922" y="2141538"/>
                  <a:pt x="80514" y="1954362"/>
                </a:cubicBezTo>
                <a:lnTo>
                  <a:pt x="1" y="1862138"/>
                </a:lnTo>
                <a:lnTo>
                  <a:pt x="3813" y="1857773"/>
                </a:lnTo>
                <a:cubicBezTo>
                  <a:pt x="15246" y="1844676"/>
                  <a:pt x="60982" y="1792288"/>
                  <a:pt x="243922" y="1582738"/>
                </a:cubicBezTo>
                <a:cubicBezTo>
                  <a:pt x="328418" y="1487488"/>
                  <a:pt x="374651" y="1358901"/>
                  <a:pt x="374651" y="1223963"/>
                </a:cubicBezTo>
                <a:cubicBezTo>
                  <a:pt x="374651" y="1223963"/>
                  <a:pt x="374651" y="1223963"/>
                  <a:pt x="374651" y="1588"/>
                </a:cubicBezTo>
                <a:lnTo>
                  <a:pt x="0" y="158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lt-LT" dirty="0"/>
              <a:t> 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034" y="0"/>
            <a:ext cx="748607" cy="6858000"/>
          </a:xfrm>
          <a:prstGeom prst="rect">
            <a:avLst/>
          </a:prstGeom>
        </p:spPr>
      </p:pic>
      <p:sp>
        <p:nvSpPr>
          <p:cNvPr id="1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6591300" y="798513"/>
            <a:ext cx="4421087" cy="1377950"/>
          </a:xfrm>
        </p:spPr>
        <p:txBody>
          <a:bodyPr>
            <a:noAutofit/>
          </a:bodyPr>
          <a:lstStyle>
            <a:lvl1pPr marL="0" indent="0">
              <a:buNone/>
              <a:defRPr sz="3500" b="1" baseline="0">
                <a:solidFill>
                  <a:schemeClr val="tx1"/>
                </a:solidFill>
                <a:latin typeface="+mj-lt"/>
                <a:ea typeface="Euclid Circular A Medium" panose="020B0604000000000000" pitchFamily="34" charset="0"/>
              </a:defRPr>
            </a:lvl1pPr>
          </a:lstStyle>
          <a:p>
            <a:pPr lvl="0"/>
            <a:r>
              <a:rPr lang="lt-LT" dirty="0"/>
              <a:t>Skaidrės tema,</a:t>
            </a:r>
          </a:p>
          <a:p>
            <a:pPr lvl="0"/>
            <a:r>
              <a:rPr lang="lt-LT" dirty="0"/>
              <a:t>temos pavadinimas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6591300" y="3203575"/>
            <a:ext cx="3541411" cy="450850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buNone/>
              <a:defRPr sz="18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lt-LT" dirty="0"/>
              <a:t>Trumpoji paragrafo antraštė</a:t>
            </a:r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6591300" y="4284616"/>
            <a:ext cx="4608377" cy="1873115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4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sit</a:t>
            </a:r>
            <a:r>
              <a:rPr lang="lt-LT" dirty="0"/>
              <a:t> </a:t>
            </a:r>
            <a:r>
              <a:rPr lang="lt-LT" dirty="0" err="1"/>
              <a:t>amet</a:t>
            </a:r>
            <a:r>
              <a:rPr lang="lt-LT" dirty="0"/>
              <a:t>, </a:t>
            </a:r>
            <a:r>
              <a:rPr lang="lt-LT" dirty="0" err="1"/>
              <a:t>consectetuer</a:t>
            </a:r>
            <a:r>
              <a:rPr lang="lt-LT" dirty="0"/>
              <a:t> </a:t>
            </a:r>
            <a:r>
              <a:rPr lang="lt-LT" dirty="0" err="1"/>
              <a:t>adipiscing</a:t>
            </a:r>
            <a:r>
              <a:rPr lang="lt-LT" dirty="0"/>
              <a:t> </a:t>
            </a:r>
            <a:r>
              <a:rPr lang="lt-LT" dirty="0" err="1"/>
              <a:t>elit</a:t>
            </a:r>
            <a:r>
              <a:rPr lang="lt-LT" dirty="0"/>
              <a:t>, </a:t>
            </a:r>
            <a:r>
              <a:rPr lang="lt-LT" dirty="0" err="1"/>
              <a:t>sed</a:t>
            </a:r>
            <a:r>
              <a:rPr lang="lt-LT" dirty="0"/>
              <a:t> </a:t>
            </a:r>
            <a:r>
              <a:rPr lang="lt-LT" dirty="0" err="1"/>
              <a:t>diam</a:t>
            </a:r>
            <a:r>
              <a:rPr lang="lt-LT" dirty="0"/>
              <a:t> </a:t>
            </a:r>
            <a:r>
              <a:rPr lang="lt-LT" dirty="0" err="1"/>
              <a:t>nonummy</a:t>
            </a:r>
            <a:r>
              <a:rPr lang="lt-LT" dirty="0"/>
              <a:t> </a:t>
            </a:r>
            <a:r>
              <a:rPr lang="lt-LT" dirty="0" err="1"/>
              <a:t>nibh</a:t>
            </a:r>
            <a:r>
              <a:rPr lang="lt-LT" dirty="0"/>
              <a:t> </a:t>
            </a:r>
            <a:r>
              <a:rPr lang="lt-LT" dirty="0" err="1"/>
              <a:t>euismod</a:t>
            </a:r>
            <a:r>
              <a:rPr lang="lt-LT" dirty="0"/>
              <a:t> </a:t>
            </a:r>
            <a:r>
              <a:rPr lang="lt-LT" dirty="0" err="1"/>
              <a:t>tincidunt</a:t>
            </a:r>
            <a:r>
              <a:rPr lang="lt-LT" dirty="0"/>
              <a:t> </a:t>
            </a:r>
            <a:r>
              <a:rPr lang="lt-LT" dirty="0" err="1"/>
              <a:t>ut</a:t>
            </a:r>
            <a:r>
              <a:rPr lang="lt-LT" dirty="0"/>
              <a:t> </a:t>
            </a:r>
            <a:r>
              <a:rPr lang="lt-LT" dirty="0" err="1"/>
              <a:t>laoreet</a:t>
            </a:r>
            <a:r>
              <a:rPr lang="lt-LT" dirty="0"/>
              <a:t> </a:t>
            </a:r>
            <a:r>
              <a:rPr lang="lt-LT" dirty="0" err="1"/>
              <a:t>dolore</a:t>
            </a:r>
            <a:r>
              <a:rPr lang="lt-LT" dirty="0"/>
              <a:t> </a:t>
            </a:r>
            <a:r>
              <a:rPr lang="lt-LT" dirty="0" err="1"/>
              <a:t>magna</a:t>
            </a:r>
            <a:r>
              <a:rPr lang="lt-LT" dirty="0"/>
              <a:t> </a:t>
            </a:r>
            <a:r>
              <a:rPr lang="lt-LT" dirty="0" err="1"/>
              <a:t>aliquam</a:t>
            </a:r>
            <a:r>
              <a:rPr lang="lt-LT" dirty="0"/>
              <a:t> </a:t>
            </a:r>
            <a:r>
              <a:rPr lang="lt-LT" dirty="0" err="1"/>
              <a:t>erat</a:t>
            </a:r>
            <a:r>
              <a:rPr lang="lt-LT" dirty="0"/>
              <a:t> </a:t>
            </a:r>
            <a:r>
              <a:rPr lang="lt-LT" dirty="0" err="1"/>
              <a:t>volutpat</a:t>
            </a:r>
            <a:r>
              <a:rPr lang="lt-LT" dirty="0"/>
              <a:t>. </a:t>
            </a:r>
            <a:r>
              <a:rPr lang="lt-LT" dirty="0" err="1"/>
              <a:t>Ut</a:t>
            </a:r>
            <a:r>
              <a:rPr lang="lt-LT" dirty="0"/>
              <a:t> </a:t>
            </a:r>
            <a:r>
              <a:rPr lang="lt-LT" dirty="0" err="1"/>
              <a:t>wisi</a:t>
            </a:r>
            <a:r>
              <a:rPr lang="lt-LT" dirty="0"/>
              <a:t> </a:t>
            </a:r>
            <a:r>
              <a:rPr lang="lt-LT" dirty="0" err="1"/>
              <a:t>enim</a:t>
            </a:r>
            <a:r>
              <a:rPr lang="lt-LT" dirty="0"/>
              <a:t> </a:t>
            </a:r>
            <a:r>
              <a:rPr lang="lt-LT" dirty="0" err="1"/>
              <a:t>ad</a:t>
            </a:r>
            <a:r>
              <a:rPr lang="lt-LT" dirty="0"/>
              <a:t> minim </a:t>
            </a:r>
            <a:r>
              <a:rPr lang="lt-LT" dirty="0" err="1"/>
              <a:t>veniam</a:t>
            </a:r>
            <a:r>
              <a:rPr lang="lt-LT" dirty="0"/>
              <a:t>, </a:t>
            </a:r>
            <a:r>
              <a:rPr lang="lt-LT" dirty="0" err="1"/>
              <a:t>quis</a:t>
            </a:r>
            <a:r>
              <a:rPr lang="lt-LT" dirty="0"/>
              <a:t> </a:t>
            </a:r>
            <a:r>
              <a:rPr lang="lt-LT" dirty="0" err="1"/>
              <a:t>nostrud</a:t>
            </a:r>
            <a:r>
              <a:rPr lang="lt-LT" dirty="0"/>
              <a:t> </a:t>
            </a:r>
            <a:r>
              <a:rPr lang="lt-LT" dirty="0" err="1"/>
              <a:t>exerci</a:t>
            </a:r>
            <a:r>
              <a:rPr lang="lt-LT" dirty="0"/>
              <a:t> </a:t>
            </a:r>
            <a:r>
              <a:rPr lang="lt-LT" dirty="0" err="1"/>
              <a:t>tation</a:t>
            </a:r>
            <a:r>
              <a:rPr lang="lt-LT" dirty="0"/>
              <a:t> </a:t>
            </a:r>
            <a:r>
              <a:rPr lang="lt-LT" dirty="0" err="1"/>
              <a:t>ullamcorper</a:t>
            </a:r>
            <a:r>
              <a:rPr lang="lt-LT" dirty="0"/>
              <a:t> </a:t>
            </a:r>
            <a:r>
              <a:rPr lang="lt-LT" dirty="0" err="1"/>
              <a:t>suscipit</a:t>
            </a:r>
            <a:r>
              <a:rPr lang="lt-LT" dirty="0"/>
              <a:t> </a:t>
            </a:r>
            <a:r>
              <a:rPr lang="lt-LT" dirty="0" err="1"/>
              <a:t>lobortis</a:t>
            </a:r>
            <a:r>
              <a:rPr lang="lt-LT" dirty="0"/>
              <a:t> </a:t>
            </a:r>
            <a:r>
              <a:rPr lang="lt-LT" dirty="0" err="1"/>
              <a:t>nisl</a:t>
            </a:r>
            <a:r>
              <a:rPr lang="lt-LT" dirty="0"/>
              <a:t> </a:t>
            </a:r>
            <a:r>
              <a:rPr lang="lt-LT" dirty="0" err="1"/>
              <a:t>ut</a:t>
            </a:r>
            <a:r>
              <a:rPr lang="lt-LT" dirty="0"/>
              <a:t>. </a:t>
            </a:r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sit</a:t>
            </a:r>
            <a:r>
              <a:rPr lang="lt-LT" dirty="0"/>
              <a:t> </a:t>
            </a:r>
            <a:r>
              <a:rPr lang="lt-LT" dirty="0" err="1"/>
              <a:t>amet</a:t>
            </a:r>
            <a:r>
              <a:rPr lang="lt-LT" dirty="0"/>
              <a:t>, </a:t>
            </a:r>
            <a:r>
              <a:rPr lang="lt-LT" dirty="0" err="1"/>
              <a:t>consectetuer</a:t>
            </a:r>
            <a:r>
              <a:rPr lang="lt-LT" dirty="0"/>
              <a:t> </a:t>
            </a:r>
            <a:r>
              <a:rPr lang="lt-LT" dirty="0" err="1"/>
              <a:t>adipiscing</a:t>
            </a:r>
            <a:r>
              <a:rPr lang="lt-LT" dirty="0"/>
              <a:t> </a:t>
            </a:r>
            <a:r>
              <a:rPr lang="lt-LT" dirty="0" err="1"/>
              <a:t>elit</a:t>
            </a:r>
            <a:r>
              <a:rPr lang="lt-LT" dirty="0"/>
              <a:t>, </a:t>
            </a:r>
            <a:r>
              <a:rPr lang="lt-LT" dirty="0" err="1"/>
              <a:t>sed</a:t>
            </a:r>
            <a:r>
              <a:rPr lang="lt-LT" dirty="0"/>
              <a:t> </a:t>
            </a:r>
            <a:r>
              <a:rPr lang="lt-LT" dirty="0" err="1"/>
              <a:t>diam</a:t>
            </a:r>
            <a:r>
              <a:rPr lang="lt-LT" dirty="0"/>
              <a:t> </a:t>
            </a:r>
            <a:r>
              <a:rPr lang="lt-LT" dirty="0" err="1"/>
              <a:t>nonummy</a:t>
            </a:r>
            <a:r>
              <a:rPr lang="lt-LT" dirty="0"/>
              <a:t>. </a:t>
            </a:r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lorem</a:t>
            </a:r>
            <a:r>
              <a:rPr lang="lt-LT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656121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152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3"/>
          <p:cNvSpPr>
            <a:spLocks noChangeAspect="1" noChangeArrowheads="1" noTextEdit="1"/>
          </p:cNvSpPr>
          <p:nvPr userDrawn="1"/>
        </p:nvSpPr>
        <p:spPr bwMode="auto">
          <a:xfrm>
            <a:off x="6218238" y="0"/>
            <a:ext cx="746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t-LT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 flipH="1">
            <a:off x="-31888" y="0"/>
            <a:ext cx="5600700" cy="6858000"/>
          </a:xfrm>
          <a:custGeom>
            <a:avLst/>
            <a:gdLst>
              <a:gd name="connsiteX0" fmla="*/ 0 w 5600700"/>
              <a:gd name="connsiteY0" fmla="*/ 1862137 h 6858000"/>
              <a:gd name="connsiteX1" fmla="*/ 1 w 5600700"/>
              <a:gd name="connsiteY1" fmla="*/ 1862138 h 6858000"/>
              <a:gd name="connsiteX2" fmla="*/ 0 w 5600700"/>
              <a:gd name="connsiteY2" fmla="*/ 1862139 h 6858000"/>
              <a:gd name="connsiteX3" fmla="*/ 0 w 5600700"/>
              <a:gd name="connsiteY3" fmla="*/ 0 h 6858000"/>
              <a:gd name="connsiteX4" fmla="*/ 5600700 w 5600700"/>
              <a:gd name="connsiteY4" fmla="*/ 0 h 6858000"/>
              <a:gd name="connsiteX5" fmla="*/ 5600700 w 5600700"/>
              <a:gd name="connsiteY5" fmla="*/ 6858000 h 6858000"/>
              <a:gd name="connsiteX6" fmla="*/ 374651 w 5600700"/>
              <a:gd name="connsiteY6" fmla="*/ 6858000 h 6858000"/>
              <a:gd name="connsiteX7" fmla="*/ 374651 w 5600700"/>
              <a:gd name="connsiteY7" fmla="*/ 6851074 h 6858000"/>
              <a:gd name="connsiteX8" fmla="*/ 374651 w 5600700"/>
              <a:gd name="connsiteY8" fmla="*/ 2500313 h 6858000"/>
              <a:gd name="connsiteX9" fmla="*/ 243922 w 5600700"/>
              <a:gd name="connsiteY9" fmla="*/ 2141538 h 6858000"/>
              <a:gd name="connsiteX10" fmla="*/ 80514 w 5600700"/>
              <a:gd name="connsiteY10" fmla="*/ 1954362 h 6858000"/>
              <a:gd name="connsiteX11" fmla="*/ 1 w 5600700"/>
              <a:gd name="connsiteY11" fmla="*/ 1862138 h 6858000"/>
              <a:gd name="connsiteX12" fmla="*/ 3813 w 5600700"/>
              <a:gd name="connsiteY12" fmla="*/ 1857773 h 6858000"/>
              <a:gd name="connsiteX13" fmla="*/ 243922 w 5600700"/>
              <a:gd name="connsiteY13" fmla="*/ 1582738 h 6858000"/>
              <a:gd name="connsiteX14" fmla="*/ 374651 w 5600700"/>
              <a:gd name="connsiteY14" fmla="*/ 1223963 h 6858000"/>
              <a:gd name="connsiteX15" fmla="*/ 374651 w 5600700"/>
              <a:gd name="connsiteY15" fmla="*/ 1588 h 6858000"/>
              <a:gd name="connsiteX16" fmla="*/ 0 w 5600700"/>
              <a:gd name="connsiteY16" fmla="*/ 158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600700" h="6858000">
                <a:moveTo>
                  <a:pt x="0" y="1862137"/>
                </a:moveTo>
                <a:lnTo>
                  <a:pt x="1" y="1862138"/>
                </a:lnTo>
                <a:lnTo>
                  <a:pt x="0" y="1862139"/>
                </a:lnTo>
                <a:close/>
                <a:moveTo>
                  <a:pt x="0" y="0"/>
                </a:moveTo>
                <a:lnTo>
                  <a:pt x="5600700" y="0"/>
                </a:lnTo>
                <a:lnTo>
                  <a:pt x="5600700" y="6858000"/>
                </a:lnTo>
                <a:lnTo>
                  <a:pt x="374651" y="6858000"/>
                </a:lnTo>
                <a:lnTo>
                  <a:pt x="374651" y="6851074"/>
                </a:lnTo>
                <a:cubicBezTo>
                  <a:pt x="374651" y="6791475"/>
                  <a:pt x="374651" y="6314679"/>
                  <a:pt x="374651" y="2500313"/>
                </a:cubicBezTo>
                <a:cubicBezTo>
                  <a:pt x="374651" y="2365376"/>
                  <a:pt x="328418" y="2236788"/>
                  <a:pt x="243922" y="2141538"/>
                </a:cubicBezTo>
                <a:cubicBezTo>
                  <a:pt x="243922" y="2141538"/>
                  <a:pt x="243922" y="2141538"/>
                  <a:pt x="80514" y="1954362"/>
                </a:cubicBezTo>
                <a:lnTo>
                  <a:pt x="1" y="1862138"/>
                </a:lnTo>
                <a:lnTo>
                  <a:pt x="3813" y="1857773"/>
                </a:lnTo>
                <a:cubicBezTo>
                  <a:pt x="15246" y="1844676"/>
                  <a:pt x="60982" y="1792288"/>
                  <a:pt x="243922" y="1582738"/>
                </a:cubicBezTo>
                <a:cubicBezTo>
                  <a:pt x="328418" y="1487488"/>
                  <a:pt x="374651" y="1358901"/>
                  <a:pt x="374651" y="1223963"/>
                </a:cubicBezTo>
                <a:cubicBezTo>
                  <a:pt x="374651" y="1223963"/>
                  <a:pt x="374651" y="1223963"/>
                  <a:pt x="374651" y="1588"/>
                </a:cubicBezTo>
                <a:lnTo>
                  <a:pt x="0" y="158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lt-LT" dirty="0"/>
              <a:t> 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034" y="0"/>
            <a:ext cx="748607" cy="6858000"/>
          </a:xfrm>
          <a:prstGeom prst="rect">
            <a:avLst/>
          </a:prstGeom>
        </p:spPr>
      </p:pic>
      <p:sp>
        <p:nvSpPr>
          <p:cNvPr id="7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6591300" y="1128441"/>
            <a:ext cx="3541411" cy="450850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buNone/>
              <a:defRPr sz="18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lt-LT" dirty="0"/>
              <a:t>Trumpoji paragrafo antraštė</a:t>
            </a:r>
          </a:p>
        </p:txBody>
      </p:sp>
      <p:sp>
        <p:nvSpPr>
          <p:cNvPr id="10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6591300" y="3557451"/>
            <a:ext cx="4608377" cy="2756263"/>
          </a:xfrm>
        </p:spPr>
        <p:txBody>
          <a:bodyPr>
            <a:noAutofit/>
          </a:bodyPr>
          <a:lstStyle>
            <a:lvl1pPr marL="285750" indent="-285750">
              <a:lnSpc>
                <a:spcPts val="1800"/>
              </a:lnSpc>
              <a:buFont typeface="Arial" panose="020B0604020202020204" pitchFamily="34" charset="0"/>
              <a:buChar char="•"/>
              <a:defRPr sz="14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sit</a:t>
            </a:r>
            <a:r>
              <a:rPr lang="lt-LT" dirty="0"/>
              <a:t> </a:t>
            </a:r>
            <a:r>
              <a:rPr lang="lt-LT" dirty="0" err="1"/>
              <a:t>amet</a:t>
            </a:r>
            <a:r>
              <a:rPr lang="lt-LT" dirty="0"/>
              <a:t>, </a:t>
            </a:r>
            <a:r>
              <a:rPr lang="lt-LT" dirty="0" err="1"/>
              <a:t>consectetuer</a:t>
            </a:r>
            <a:r>
              <a:rPr lang="lt-LT" dirty="0"/>
              <a:t> </a:t>
            </a:r>
            <a:r>
              <a:rPr lang="lt-LT" dirty="0" err="1"/>
              <a:t>adipiscing</a:t>
            </a:r>
            <a:r>
              <a:rPr lang="lt-LT" dirty="0"/>
              <a:t>. </a:t>
            </a:r>
          </a:p>
          <a:p>
            <a:pPr lvl="0"/>
            <a:r>
              <a:rPr lang="lt-LT" dirty="0" err="1"/>
              <a:t>Elit</a:t>
            </a:r>
            <a:r>
              <a:rPr lang="lt-LT" dirty="0"/>
              <a:t>, </a:t>
            </a:r>
            <a:r>
              <a:rPr lang="lt-LT" dirty="0" err="1"/>
              <a:t>sed</a:t>
            </a:r>
            <a:r>
              <a:rPr lang="lt-LT" dirty="0"/>
              <a:t> </a:t>
            </a:r>
            <a:r>
              <a:rPr lang="lt-LT" dirty="0" err="1"/>
              <a:t>diam</a:t>
            </a:r>
            <a:r>
              <a:rPr lang="lt-LT" dirty="0"/>
              <a:t> </a:t>
            </a:r>
            <a:r>
              <a:rPr lang="lt-LT" dirty="0" err="1"/>
              <a:t>nonummy</a:t>
            </a:r>
            <a:r>
              <a:rPr lang="lt-LT" dirty="0"/>
              <a:t> </a:t>
            </a:r>
            <a:r>
              <a:rPr lang="lt-LT" dirty="0" err="1"/>
              <a:t>nibh</a:t>
            </a:r>
            <a:r>
              <a:rPr lang="lt-LT" dirty="0"/>
              <a:t> </a:t>
            </a:r>
            <a:r>
              <a:rPr lang="lt-LT" dirty="0" err="1"/>
              <a:t>euismod</a:t>
            </a:r>
            <a:r>
              <a:rPr lang="lt-LT" dirty="0"/>
              <a:t> </a:t>
            </a:r>
            <a:r>
              <a:rPr lang="lt-LT" dirty="0" err="1"/>
              <a:t>tincidunt</a:t>
            </a:r>
            <a:r>
              <a:rPr lang="lt-LT" dirty="0"/>
              <a:t> </a:t>
            </a:r>
            <a:r>
              <a:rPr lang="lt-LT" dirty="0" err="1"/>
              <a:t>ut</a:t>
            </a:r>
            <a:r>
              <a:rPr lang="lt-LT" dirty="0"/>
              <a:t>. </a:t>
            </a:r>
          </a:p>
          <a:p>
            <a:pPr lvl="0"/>
            <a:r>
              <a:rPr lang="lt-LT" dirty="0" err="1"/>
              <a:t>Laoreet</a:t>
            </a:r>
            <a:r>
              <a:rPr lang="lt-LT" dirty="0"/>
              <a:t> </a:t>
            </a:r>
            <a:r>
              <a:rPr lang="lt-LT" dirty="0" err="1"/>
              <a:t>dolore</a:t>
            </a:r>
            <a:r>
              <a:rPr lang="lt-LT" dirty="0"/>
              <a:t> </a:t>
            </a:r>
            <a:r>
              <a:rPr lang="lt-LT" dirty="0" err="1"/>
              <a:t>magna</a:t>
            </a:r>
            <a:r>
              <a:rPr lang="lt-LT" dirty="0"/>
              <a:t> </a:t>
            </a:r>
            <a:r>
              <a:rPr lang="lt-LT" dirty="0" err="1"/>
              <a:t>aliquam</a:t>
            </a:r>
            <a:r>
              <a:rPr lang="lt-LT" dirty="0"/>
              <a:t> </a:t>
            </a:r>
            <a:r>
              <a:rPr lang="lt-LT" dirty="0" err="1"/>
              <a:t>erat</a:t>
            </a:r>
            <a:r>
              <a:rPr lang="lt-LT" dirty="0"/>
              <a:t> </a:t>
            </a:r>
            <a:r>
              <a:rPr lang="lt-LT" dirty="0" err="1"/>
              <a:t>volutpat</a:t>
            </a:r>
            <a:r>
              <a:rPr lang="lt-LT" dirty="0"/>
              <a:t>. </a:t>
            </a:r>
            <a:r>
              <a:rPr lang="lt-LT" dirty="0" err="1"/>
              <a:t>Ut</a:t>
            </a:r>
            <a:r>
              <a:rPr lang="lt-LT" dirty="0"/>
              <a:t> </a:t>
            </a:r>
            <a:r>
              <a:rPr lang="lt-LT" dirty="0" err="1"/>
              <a:t>wisi</a:t>
            </a:r>
            <a:r>
              <a:rPr lang="lt-LT" dirty="0"/>
              <a:t>. </a:t>
            </a:r>
          </a:p>
          <a:p>
            <a:pPr lvl="0"/>
            <a:r>
              <a:rPr lang="lt-LT" dirty="0" err="1"/>
              <a:t>Enim</a:t>
            </a:r>
            <a:r>
              <a:rPr lang="lt-LT" dirty="0"/>
              <a:t> </a:t>
            </a:r>
            <a:r>
              <a:rPr lang="lt-LT" dirty="0" err="1"/>
              <a:t>ad</a:t>
            </a:r>
            <a:r>
              <a:rPr lang="lt-LT" dirty="0"/>
              <a:t> minim </a:t>
            </a:r>
            <a:r>
              <a:rPr lang="lt-LT" dirty="0" err="1"/>
              <a:t>veniam</a:t>
            </a:r>
            <a:r>
              <a:rPr lang="lt-LT" dirty="0"/>
              <a:t>, </a:t>
            </a:r>
            <a:r>
              <a:rPr lang="lt-LT" dirty="0" err="1"/>
              <a:t>quis</a:t>
            </a:r>
            <a:r>
              <a:rPr lang="lt-LT" dirty="0"/>
              <a:t> </a:t>
            </a:r>
            <a:r>
              <a:rPr lang="lt-LT" dirty="0" err="1"/>
              <a:t>nostrud</a:t>
            </a:r>
            <a:r>
              <a:rPr lang="lt-LT" dirty="0"/>
              <a:t> </a:t>
            </a:r>
            <a:r>
              <a:rPr lang="lt-LT" dirty="0" err="1"/>
              <a:t>exerci</a:t>
            </a:r>
            <a:r>
              <a:rPr lang="lt-LT" dirty="0"/>
              <a:t> </a:t>
            </a:r>
            <a:r>
              <a:rPr lang="lt-LT" dirty="0" err="1"/>
              <a:t>tation</a:t>
            </a:r>
            <a:r>
              <a:rPr lang="lt-LT" dirty="0"/>
              <a:t>. </a:t>
            </a:r>
          </a:p>
          <a:p>
            <a:pPr lvl="0"/>
            <a:r>
              <a:rPr lang="lt-LT" dirty="0" err="1"/>
              <a:t>Ullamcorper</a:t>
            </a:r>
            <a:r>
              <a:rPr lang="lt-LT" dirty="0"/>
              <a:t> </a:t>
            </a:r>
            <a:r>
              <a:rPr lang="lt-LT" dirty="0" err="1"/>
              <a:t>suscipit</a:t>
            </a:r>
            <a:r>
              <a:rPr lang="lt-LT" dirty="0"/>
              <a:t> </a:t>
            </a:r>
            <a:r>
              <a:rPr lang="lt-LT" dirty="0" err="1"/>
              <a:t>lobortis</a:t>
            </a:r>
            <a:r>
              <a:rPr lang="lt-LT" dirty="0"/>
              <a:t> </a:t>
            </a:r>
            <a:r>
              <a:rPr lang="lt-LT" dirty="0" err="1"/>
              <a:t>nisl</a:t>
            </a:r>
            <a:r>
              <a:rPr lang="lt-LT" dirty="0"/>
              <a:t> </a:t>
            </a:r>
            <a:r>
              <a:rPr lang="lt-LT" dirty="0" err="1"/>
              <a:t>ut</a:t>
            </a:r>
            <a:r>
              <a:rPr lang="lt-LT" dirty="0"/>
              <a:t>. </a:t>
            </a:r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 </a:t>
            </a:r>
            <a:r>
              <a:rPr lang="lt-LT" dirty="0" err="1"/>
              <a:t>elit</a:t>
            </a:r>
            <a:r>
              <a:rPr lang="lt-LT" dirty="0"/>
              <a:t> </a:t>
            </a:r>
            <a:r>
              <a:rPr lang="lt-LT" dirty="0" err="1"/>
              <a:t>sed</a:t>
            </a:r>
            <a:r>
              <a:rPr lang="lt-LT" dirty="0"/>
              <a:t> </a:t>
            </a:r>
            <a:r>
              <a:rPr lang="lt-LT" dirty="0" err="1"/>
              <a:t>enim</a:t>
            </a:r>
            <a:r>
              <a:rPr lang="lt-LT" dirty="0"/>
              <a:t>. </a:t>
            </a:r>
          </a:p>
          <a:p>
            <a:pPr lvl="0"/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sit</a:t>
            </a:r>
            <a:r>
              <a:rPr lang="lt-LT" dirty="0"/>
              <a:t> </a:t>
            </a:r>
            <a:r>
              <a:rPr lang="lt-LT" dirty="0" err="1"/>
              <a:t>amet</a:t>
            </a:r>
            <a:r>
              <a:rPr lang="lt-LT" dirty="0"/>
              <a:t>, </a:t>
            </a:r>
            <a:r>
              <a:rPr lang="lt-LT" dirty="0" err="1"/>
              <a:t>consectetuer</a:t>
            </a:r>
            <a:r>
              <a:rPr lang="lt-LT" dirty="0"/>
              <a:t> </a:t>
            </a:r>
            <a:r>
              <a:rPr lang="lt-LT" dirty="0" err="1"/>
              <a:t>adipiscing</a:t>
            </a:r>
            <a:r>
              <a:rPr lang="lt-LT" dirty="0"/>
              <a:t> </a:t>
            </a:r>
            <a:r>
              <a:rPr lang="lt-LT" dirty="0" err="1"/>
              <a:t>elit</a:t>
            </a:r>
            <a:r>
              <a:rPr lang="lt-LT" dirty="0"/>
              <a:t>, </a:t>
            </a:r>
            <a:r>
              <a:rPr lang="lt-LT" dirty="0" err="1"/>
              <a:t>sed</a:t>
            </a:r>
            <a:r>
              <a:rPr lang="lt-LT" dirty="0"/>
              <a:t> </a:t>
            </a:r>
            <a:r>
              <a:rPr lang="lt-LT" dirty="0" err="1"/>
              <a:t>diam</a:t>
            </a:r>
            <a:r>
              <a:rPr lang="lt-LT" dirty="0"/>
              <a:t>.</a:t>
            </a:r>
          </a:p>
          <a:p>
            <a:pPr lvl="0"/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6757283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152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625474" y="798513"/>
            <a:ext cx="4421087" cy="1377950"/>
          </a:xfrm>
        </p:spPr>
        <p:txBody>
          <a:bodyPr>
            <a:noAutofit/>
          </a:bodyPr>
          <a:lstStyle>
            <a:lvl1pPr marL="0" indent="0">
              <a:buNone/>
              <a:defRPr sz="3500" b="1" baseline="0">
                <a:solidFill>
                  <a:schemeClr val="tx1"/>
                </a:solidFill>
                <a:latin typeface="+mj-lt"/>
                <a:ea typeface="Euclid Circular A Medium" panose="020B0604000000000000" pitchFamily="34" charset="0"/>
              </a:defRPr>
            </a:lvl1pPr>
          </a:lstStyle>
          <a:p>
            <a:pPr lvl="0"/>
            <a:r>
              <a:rPr lang="lt-LT" dirty="0"/>
              <a:t>Skaidrės tema,</a:t>
            </a:r>
          </a:p>
          <a:p>
            <a:pPr lvl="0"/>
            <a:r>
              <a:rPr lang="lt-LT" dirty="0"/>
              <a:t>temos pavadinimas</a:t>
            </a:r>
          </a:p>
        </p:txBody>
      </p:sp>
      <p:sp>
        <p:nvSpPr>
          <p:cNvPr id="7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625474" y="3203575"/>
            <a:ext cx="3541411" cy="450850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buNone/>
              <a:defRPr sz="18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lt-LT" dirty="0"/>
              <a:t>Trumpoji paragrafo antraštė</a:t>
            </a:r>
          </a:p>
        </p:txBody>
      </p:sp>
      <p:sp>
        <p:nvSpPr>
          <p:cNvPr id="8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6111874" y="3203575"/>
            <a:ext cx="3541411" cy="450850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buNone/>
              <a:defRPr sz="18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lt-LT" dirty="0"/>
              <a:t>Trumpoji paragrafo antraštė</a:t>
            </a:r>
          </a:p>
        </p:txBody>
      </p:sp>
      <p:sp>
        <p:nvSpPr>
          <p:cNvPr id="9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625473" y="4160134"/>
            <a:ext cx="4559985" cy="1997598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sit</a:t>
            </a:r>
            <a:r>
              <a:rPr lang="lt-LT" dirty="0"/>
              <a:t> </a:t>
            </a:r>
            <a:r>
              <a:rPr lang="lt-LT" dirty="0" err="1"/>
              <a:t>amet</a:t>
            </a:r>
            <a:r>
              <a:rPr lang="lt-LT" dirty="0"/>
              <a:t>, </a:t>
            </a:r>
            <a:r>
              <a:rPr lang="lt-LT" dirty="0" err="1"/>
              <a:t>consectetuer</a:t>
            </a:r>
            <a:r>
              <a:rPr lang="lt-LT" dirty="0"/>
              <a:t> </a:t>
            </a:r>
            <a:r>
              <a:rPr lang="lt-LT" dirty="0" err="1"/>
              <a:t>adipiscing</a:t>
            </a:r>
            <a:r>
              <a:rPr lang="lt-LT" dirty="0"/>
              <a:t> </a:t>
            </a:r>
            <a:r>
              <a:rPr lang="lt-LT" dirty="0" err="1"/>
              <a:t>elit</a:t>
            </a:r>
            <a:r>
              <a:rPr lang="lt-LT" dirty="0"/>
              <a:t>, </a:t>
            </a:r>
            <a:r>
              <a:rPr lang="lt-LT" dirty="0" err="1"/>
              <a:t>sed</a:t>
            </a:r>
            <a:r>
              <a:rPr lang="lt-LT" dirty="0"/>
              <a:t> </a:t>
            </a:r>
            <a:r>
              <a:rPr lang="lt-LT" dirty="0" err="1"/>
              <a:t>diam</a:t>
            </a:r>
            <a:r>
              <a:rPr lang="lt-LT" dirty="0"/>
              <a:t> </a:t>
            </a:r>
            <a:r>
              <a:rPr lang="lt-LT" dirty="0" err="1"/>
              <a:t>nonummy</a:t>
            </a:r>
            <a:r>
              <a:rPr lang="lt-LT" dirty="0"/>
              <a:t> </a:t>
            </a:r>
            <a:r>
              <a:rPr lang="lt-LT" dirty="0" err="1"/>
              <a:t>nibh</a:t>
            </a:r>
            <a:r>
              <a:rPr lang="lt-LT" dirty="0"/>
              <a:t> </a:t>
            </a:r>
            <a:r>
              <a:rPr lang="lt-LT" dirty="0" err="1"/>
              <a:t>euismod</a:t>
            </a:r>
            <a:r>
              <a:rPr lang="lt-LT" dirty="0"/>
              <a:t> </a:t>
            </a:r>
            <a:r>
              <a:rPr lang="lt-LT" dirty="0" err="1"/>
              <a:t>tincidunt</a:t>
            </a:r>
            <a:r>
              <a:rPr lang="lt-LT" dirty="0"/>
              <a:t> </a:t>
            </a:r>
            <a:r>
              <a:rPr lang="lt-LT" dirty="0" err="1"/>
              <a:t>ut</a:t>
            </a:r>
            <a:r>
              <a:rPr lang="lt-LT" dirty="0"/>
              <a:t> </a:t>
            </a:r>
            <a:r>
              <a:rPr lang="lt-LT" dirty="0" err="1"/>
              <a:t>laoreet</a:t>
            </a:r>
            <a:r>
              <a:rPr lang="lt-LT" dirty="0"/>
              <a:t> </a:t>
            </a:r>
            <a:r>
              <a:rPr lang="lt-LT" dirty="0" err="1"/>
              <a:t>dolore</a:t>
            </a:r>
            <a:r>
              <a:rPr lang="lt-LT" dirty="0"/>
              <a:t> </a:t>
            </a:r>
            <a:r>
              <a:rPr lang="lt-LT" dirty="0" err="1"/>
              <a:t>magna</a:t>
            </a:r>
            <a:r>
              <a:rPr lang="lt-LT" dirty="0"/>
              <a:t> </a:t>
            </a:r>
            <a:r>
              <a:rPr lang="lt-LT" dirty="0" err="1"/>
              <a:t>aliquam</a:t>
            </a:r>
            <a:r>
              <a:rPr lang="lt-LT" dirty="0"/>
              <a:t> </a:t>
            </a:r>
            <a:r>
              <a:rPr lang="lt-LT" dirty="0" err="1"/>
              <a:t>erat</a:t>
            </a:r>
            <a:r>
              <a:rPr lang="lt-LT" dirty="0"/>
              <a:t> </a:t>
            </a:r>
            <a:r>
              <a:rPr lang="lt-LT" dirty="0" err="1"/>
              <a:t>volutpat</a:t>
            </a:r>
            <a:r>
              <a:rPr lang="lt-LT" dirty="0"/>
              <a:t>. </a:t>
            </a:r>
            <a:r>
              <a:rPr lang="lt-LT" dirty="0" err="1"/>
              <a:t>Ut</a:t>
            </a:r>
            <a:r>
              <a:rPr lang="lt-LT" dirty="0"/>
              <a:t> </a:t>
            </a:r>
            <a:r>
              <a:rPr lang="lt-LT" dirty="0" err="1"/>
              <a:t>wisi</a:t>
            </a:r>
            <a:r>
              <a:rPr lang="lt-LT" dirty="0"/>
              <a:t> </a:t>
            </a:r>
            <a:r>
              <a:rPr lang="lt-LT" dirty="0" err="1"/>
              <a:t>enim</a:t>
            </a:r>
            <a:r>
              <a:rPr lang="lt-LT" dirty="0"/>
              <a:t> </a:t>
            </a:r>
            <a:r>
              <a:rPr lang="lt-LT" dirty="0" err="1"/>
              <a:t>ad</a:t>
            </a:r>
            <a:r>
              <a:rPr lang="lt-LT" dirty="0"/>
              <a:t> minim </a:t>
            </a:r>
            <a:r>
              <a:rPr lang="lt-LT" dirty="0" err="1"/>
              <a:t>veniam</a:t>
            </a:r>
            <a:r>
              <a:rPr lang="lt-LT" dirty="0"/>
              <a:t>, </a:t>
            </a:r>
            <a:r>
              <a:rPr lang="lt-LT" dirty="0" err="1"/>
              <a:t>quis</a:t>
            </a:r>
            <a:r>
              <a:rPr lang="lt-LT" dirty="0"/>
              <a:t> </a:t>
            </a:r>
            <a:r>
              <a:rPr lang="lt-LT" dirty="0" err="1"/>
              <a:t>nostrud</a:t>
            </a:r>
            <a:r>
              <a:rPr lang="lt-LT" dirty="0"/>
              <a:t> </a:t>
            </a:r>
            <a:r>
              <a:rPr lang="lt-LT" dirty="0" err="1"/>
              <a:t>exerci</a:t>
            </a:r>
            <a:r>
              <a:rPr lang="lt-LT" dirty="0"/>
              <a:t> </a:t>
            </a:r>
            <a:r>
              <a:rPr lang="lt-LT" dirty="0" err="1"/>
              <a:t>tation</a:t>
            </a:r>
            <a:r>
              <a:rPr lang="lt-LT" dirty="0"/>
              <a:t> </a:t>
            </a:r>
            <a:r>
              <a:rPr lang="lt-LT" dirty="0" err="1"/>
              <a:t>ullamcorper</a:t>
            </a:r>
            <a:r>
              <a:rPr lang="lt-LT" dirty="0"/>
              <a:t> </a:t>
            </a:r>
            <a:r>
              <a:rPr lang="lt-LT" dirty="0" err="1"/>
              <a:t>suscipit</a:t>
            </a:r>
            <a:r>
              <a:rPr lang="lt-LT" dirty="0"/>
              <a:t> </a:t>
            </a:r>
            <a:r>
              <a:rPr lang="lt-LT" dirty="0" err="1"/>
              <a:t>lobortis</a:t>
            </a:r>
            <a:r>
              <a:rPr lang="lt-LT" dirty="0"/>
              <a:t> </a:t>
            </a:r>
            <a:r>
              <a:rPr lang="lt-LT" dirty="0" err="1"/>
              <a:t>nisl</a:t>
            </a:r>
            <a:r>
              <a:rPr lang="lt-LT" dirty="0"/>
              <a:t> </a:t>
            </a:r>
            <a:r>
              <a:rPr lang="lt-LT" dirty="0" err="1"/>
              <a:t>ut</a:t>
            </a:r>
            <a:r>
              <a:rPr lang="lt-LT" dirty="0"/>
              <a:t>. </a:t>
            </a:r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sit</a:t>
            </a:r>
            <a:r>
              <a:rPr lang="lt-LT" dirty="0"/>
              <a:t> </a:t>
            </a:r>
            <a:r>
              <a:rPr lang="lt-LT" dirty="0" err="1"/>
              <a:t>amet</a:t>
            </a:r>
            <a:r>
              <a:rPr lang="lt-LT" dirty="0"/>
              <a:t>, </a:t>
            </a:r>
            <a:r>
              <a:rPr lang="lt-LT" dirty="0" err="1"/>
              <a:t>consectetuer</a:t>
            </a:r>
            <a:r>
              <a:rPr lang="lt-LT" dirty="0"/>
              <a:t> </a:t>
            </a:r>
            <a:r>
              <a:rPr lang="lt-LT" dirty="0" err="1"/>
              <a:t>adipiscing</a:t>
            </a:r>
            <a:r>
              <a:rPr lang="lt-LT" dirty="0"/>
              <a:t> </a:t>
            </a:r>
            <a:r>
              <a:rPr lang="lt-LT" dirty="0" err="1"/>
              <a:t>elit</a:t>
            </a:r>
            <a:r>
              <a:rPr lang="lt-LT" dirty="0"/>
              <a:t>, </a:t>
            </a:r>
            <a:r>
              <a:rPr lang="lt-LT" dirty="0" err="1"/>
              <a:t>sed</a:t>
            </a:r>
            <a:r>
              <a:rPr lang="lt-LT" dirty="0"/>
              <a:t> </a:t>
            </a:r>
            <a:r>
              <a:rPr lang="lt-LT" dirty="0" err="1"/>
              <a:t>diam</a:t>
            </a:r>
            <a:r>
              <a:rPr lang="lt-LT" dirty="0"/>
              <a:t> </a:t>
            </a:r>
            <a:r>
              <a:rPr lang="lt-LT" dirty="0" err="1"/>
              <a:t>nonummy</a:t>
            </a:r>
            <a:r>
              <a:rPr lang="lt-LT" dirty="0"/>
              <a:t> </a:t>
            </a:r>
            <a:r>
              <a:rPr lang="lt-LT" dirty="0" err="1"/>
              <a:t>nibh</a:t>
            </a:r>
            <a:r>
              <a:rPr lang="lt-LT" dirty="0"/>
              <a:t> </a:t>
            </a:r>
            <a:r>
              <a:rPr lang="lt-LT" dirty="0" err="1"/>
              <a:t>euismod</a:t>
            </a:r>
            <a:r>
              <a:rPr lang="lt-LT" dirty="0"/>
              <a:t> </a:t>
            </a:r>
            <a:r>
              <a:rPr lang="lt-LT" dirty="0" err="1"/>
              <a:t>tincidunt</a:t>
            </a:r>
            <a:r>
              <a:rPr lang="lt-LT" dirty="0"/>
              <a:t> </a:t>
            </a:r>
            <a:r>
              <a:rPr lang="lt-LT" dirty="0" err="1"/>
              <a:t>ut</a:t>
            </a:r>
            <a:r>
              <a:rPr lang="lt-LT" dirty="0"/>
              <a:t> </a:t>
            </a:r>
            <a:r>
              <a:rPr lang="lt-LT" dirty="0" err="1"/>
              <a:t>laoreet</a:t>
            </a:r>
            <a:r>
              <a:rPr lang="lt-LT" dirty="0"/>
              <a:t> </a:t>
            </a:r>
            <a:r>
              <a:rPr lang="lt-LT" dirty="0" err="1"/>
              <a:t>dolore</a:t>
            </a:r>
            <a:r>
              <a:rPr lang="lt-LT" dirty="0"/>
              <a:t>.</a:t>
            </a:r>
          </a:p>
        </p:txBody>
      </p:sp>
      <p:sp>
        <p:nvSpPr>
          <p:cNvPr id="10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6111874" y="4160134"/>
            <a:ext cx="4559985" cy="1997598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sit</a:t>
            </a:r>
            <a:r>
              <a:rPr lang="lt-LT" dirty="0"/>
              <a:t> </a:t>
            </a:r>
            <a:r>
              <a:rPr lang="lt-LT" dirty="0" err="1"/>
              <a:t>amet</a:t>
            </a:r>
            <a:r>
              <a:rPr lang="lt-LT" dirty="0"/>
              <a:t>, </a:t>
            </a:r>
            <a:r>
              <a:rPr lang="lt-LT" dirty="0" err="1"/>
              <a:t>consectetuer</a:t>
            </a:r>
            <a:r>
              <a:rPr lang="lt-LT" dirty="0"/>
              <a:t> </a:t>
            </a:r>
            <a:r>
              <a:rPr lang="lt-LT" dirty="0" err="1"/>
              <a:t>adipiscing</a:t>
            </a:r>
            <a:r>
              <a:rPr lang="lt-LT" dirty="0"/>
              <a:t> </a:t>
            </a:r>
            <a:r>
              <a:rPr lang="lt-LT" dirty="0" err="1"/>
              <a:t>elit</a:t>
            </a:r>
            <a:r>
              <a:rPr lang="lt-LT" dirty="0"/>
              <a:t>, </a:t>
            </a:r>
            <a:r>
              <a:rPr lang="lt-LT" dirty="0" err="1"/>
              <a:t>sed</a:t>
            </a:r>
            <a:r>
              <a:rPr lang="lt-LT" dirty="0"/>
              <a:t> </a:t>
            </a:r>
            <a:r>
              <a:rPr lang="lt-LT" dirty="0" err="1"/>
              <a:t>diam</a:t>
            </a:r>
            <a:r>
              <a:rPr lang="lt-LT" dirty="0"/>
              <a:t> </a:t>
            </a:r>
            <a:r>
              <a:rPr lang="lt-LT" dirty="0" err="1"/>
              <a:t>nonummy</a:t>
            </a:r>
            <a:r>
              <a:rPr lang="lt-LT" dirty="0"/>
              <a:t> </a:t>
            </a:r>
            <a:r>
              <a:rPr lang="lt-LT" dirty="0" err="1"/>
              <a:t>nibh</a:t>
            </a:r>
            <a:r>
              <a:rPr lang="lt-LT" dirty="0"/>
              <a:t> </a:t>
            </a:r>
            <a:r>
              <a:rPr lang="lt-LT" dirty="0" err="1"/>
              <a:t>euismod</a:t>
            </a:r>
            <a:r>
              <a:rPr lang="lt-LT" dirty="0"/>
              <a:t> </a:t>
            </a:r>
            <a:r>
              <a:rPr lang="lt-LT" dirty="0" err="1"/>
              <a:t>tincidunt</a:t>
            </a:r>
            <a:r>
              <a:rPr lang="lt-LT" dirty="0"/>
              <a:t> </a:t>
            </a:r>
            <a:r>
              <a:rPr lang="lt-LT" dirty="0" err="1"/>
              <a:t>ut</a:t>
            </a:r>
            <a:r>
              <a:rPr lang="lt-LT" dirty="0"/>
              <a:t> </a:t>
            </a:r>
            <a:r>
              <a:rPr lang="lt-LT" dirty="0" err="1"/>
              <a:t>laoreet</a:t>
            </a:r>
            <a:r>
              <a:rPr lang="lt-LT" dirty="0"/>
              <a:t> </a:t>
            </a:r>
            <a:r>
              <a:rPr lang="lt-LT" dirty="0" err="1"/>
              <a:t>dolore</a:t>
            </a:r>
            <a:r>
              <a:rPr lang="lt-LT" dirty="0"/>
              <a:t> </a:t>
            </a:r>
            <a:r>
              <a:rPr lang="lt-LT" dirty="0" err="1"/>
              <a:t>magna</a:t>
            </a:r>
            <a:r>
              <a:rPr lang="lt-LT" dirty="0"/>
              <a:t> </a:t>
            </a:r>
            <a:r>
              <a:rPr lang="lt-LT" dirty="0" err="1"/>
              <a:t>aliquam</a:t>
            </a:r>
            <a:r>
              <a:rPr lang="lt-LT" dirty="0"/>
              <a:t> </a:t>
            </a:r>
            <a:r>
              <a:rPr lang="lt-LT" dirty="0" err="1"/>
              <a:t>erat</a:t>
            </a:r>
            <a:r>
              <a:rPr lang="lt-LT" dirty="0"/>
              <a:t> </a:t>
            </a:r>
            <a:r>
              <a:rPr lang="lt-LT" dirty="0" err="1"/>
              <a:t>volutpat</a:t>
            </a:r>
            <a:r>
              <a:rPr lang="lt-LT" dirty="0"/>
              <a:t>. </a:t>
            </a:r>
            <a:r>
              <a:rPr lang="lt-LT" dirty="0" err="1"/>
              <a:t>Ut</a:t>
            </a:r>
            <a:r>
              <a:rPr lang="lt-LT" dirty="0"/>
              <a:t> </a:t>
            </a:r>
            <a:r>
              <a:rPr lang="lt-LT" dirty="0" err="1"/>
              <a:t>wisi</a:t>
            </a:r>
            <a:r>
              <a:rPr lang="lt-LT" dirty="0"/>
              <a:t> </a:t>
            </a:r>
            <a:r>
              <a:rPr lang="lt-LT" dirty="0" err="1"/>
              <a:t>enim</a:t>
            </a:r>
            <a:r>
              <a:rPr lang="lt-LT" dirty="0"/>
              <a:t> </a:t>
            </a:r>
            <a:r>
              <a:rPr lang="lt-LT" dirty="0" err="1"/>
              <a:t>ad</a:t>
            </a:r>
            <a:r>
              <a:rPr lang="lt-LT" dirty="0"/>
              <a:t> minim </a:t>
            </a:r>
            <a:r>
              <a:rPr lang="lt-LT" dirty="0" err="1"/>
              <a:t>veniam</a:t>
            </a:r>
            <a:r>
              <a:rPr lang="lt-LT" dirty="0"/>
              <a:t>, </a:t>
            </a:r>
            <a:r>
              <a:rPr lang="lt-LT" dirty="0" err="1"/>
              <a:t>quis</a:t>
            </a:r>
            <a:r>
              <a:rPr lang="lt-LT" dirty="0"/>
              <a:t> </a:t>
            </a:r>
            <a:r>
              <a:rPr lang="lt-LT" dirty="0" err="1"/>
              <a:t>nostrud</a:t>
            </a:r>
            <a:r>
              <a:rPr lang="lt-LT" dirty="0"/>
              <a:t> </a:t>
            </a:r>
            <a:r>
              <a:rPr lang="lt-LT" dirty="0" err="1"/>
              <a:t>exerci</a:t>
            </a:r>
            <a:r>
              <a:rPr lang="lt-LT" dirty="0"/>
              <a:t> </a:t>
            </a:r>
            <a:r>
              <a:rPr lang="lt-LT" dirty="0" err="1"/>
              <a:t>tation</a:t>
            </a:r>
            <a:r>
              <a:rPr lang="lt-LT" dirty="0"/>
              <a:t> </a:t>
            </a:r>
            <a:r>
              <a:rPr lang="lt-LT" dirty="0" err="1"/>
              <a:t>ullamcorper</a:t>
            </a:r>
            <a:r>
              <a:rPr lang="lt-LT" dirty="0"/>
              <a:t> </a:t>
            </a:r>
            <a:r>
              <a:rPr lang="lt-LT" dirty="0" err="1"/>
              <a:t>suscipit</a:t>
            </a:r>
            <a:r>
              <a:rPr lang="lt-LT" dirty="0"/>
              <a:t> </a:t>
            </a:r>
            <a:r>
              <a:rPr lang="lt-LT" dirty="0" err="1"/>
              <a:t>lobortis</a:t>
            </a:r>
            <a:r>
              <a:rPr lang="lt-LT" dirty="0"/>
              <a:t> </a:t>
            </a:r>
            <a:r>
              <a:rPr lang="lt-LT" dirty="0" err="1"/>
              <a:t>nisl</a:t>
            </a:r>
            <a:r>
              <a:rPr lang="lt-LT" dirty="0"/>
              <a:t> </a:t>
            </a:r>
            <a:r>
              <a:rPr lang="lt-LT" dirty="0" err="1"/>
              <a:t>ut</a:t>
            </a:r>
            <a:r>
              <a:rPr lang="lt-LT" dirty="0"/>
              <a:t>. </a:t>
            </a:r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sit</a:t>
            </a:r>
            <a:r>
              <a:rPr lang="lt-LT" dirty="0"/>
              <a:t> </a:t>
            </a:r>
            <a:r>
              <a:rPr lang="lt-LT" dirty="0" err="1"/>
              <a:t>amet</a:t>
            </a:r>
            <a:r>
              <a:rPr lang="lt-LT" dirty="0"/>
              <a:t>, </a:t>
            </a:r>
            <a:r>
              <a:rPr lang="lt-LT" dirty="0" err="1"/>
              <a:t>consectetuer</a:t>
            </a:r>
            <a:r>
              <a:rPr lang="lt-LT" dirty="0"/>
              <a:t> </a:t>
            </a:r>
            <a:r>
              <a:rPr lang="lt-LT" dirty="0" err="1"/>
              <a:t>adipiscing</a:t>
            </a:r>
            <a:r>
              <a:rPr lang="lt-LT" dirty="0"/>
              <a:t> </a:t>
            </a:r>
            <a:r>
              <a:rPr lang="lt-LT" dirty="0" err="1"/>
              <a:t>elit</a:t>
            </a:r>
            <a:r>
              <a:rPr lang="lt-LT" dirty="0"/>
              <a:t>, </a:t>
            </a:r>
            <a:r>
              <a:rPr lang="lt-LT" dirty="0" err="1"/>
              <a:t>sed</a:t>
            </a:r>
            <a:r>
              <a:rPr lang="lt-LT" dirty="0"/>
              <a:t> </a:t>
            </a:r>
            <a:r>
              <a:rPr lang="lt-LT" dirty="0" err="1"/>
              <a:t>diam</a:t>
            </a:r>
            <a:r>
              <a:rPr lang="lt-LT" dirty="0"/>
              <a:t> </a:t>
            </a:r>
            <a:r>
              <a:rPr lang="lt-LT" dirty="0" err="1"/>
              <a:t>nonummy</a:t>
            </a:r>
            <a:r>
              <a:rPr lang="lt-LT" dirty="0"/>
              <a:t> </a:t>
            </a:r>
            <a:r>
              <a:rPr lang="lt-LT" dirty="0" err="1"/>
              <a:t>nibh</a:t>
            </a:r>
            <a:r>
              <a:rPr lang="lt-LT" dirty="0"/>
              <a:t> </a:t>
            </a:r>
            <a:r>
              <a:rPr lang="lt-LT" dirty="0" err="1"/>
              <a:t>euismod</a:t>
            </a:r>
            <a:r>
              <a:rPr lang="lt-LT" dirty="0"/>
              <a:t> </a:t>
            </a:r>
            <a:r>
              <a:rPr lang="lt-LT" dirty="0" err="1"/>
              <a:t>tincidunt</a:t>
            </a:r>
            <a:r>
              <a:rPr lang="lt-LT" dirty="0"/>
              <a:t> </a:t>
            </a:r>
            <a:r>
              <a:rPr lang="lt-LT" dirty="0" err="1"/>
              <a:t>ut</a:t>
            </a:r>
            <a:r>
              <a:rPr lang="lt-LT" dirty="0"/>
              <a:t> </a:t>
            </a:r>
            <a:r>
              <a:rPr lang="lt-LT" dirty="0" err="1"/>
              <a:t>laoreet</a:t>
            </a:r>
            <a:r>
              <a:rPr lang="lt-LT" dirty="0"/>
              <a:t> </a:t>
            </a:r>
            <a:r>
              <a:rPr lang="lt-LT" dirty="0" err="1"/>
              <a:t>dolore</a:t>
            </a:r>
            <a:r>
              <a:rPr lang="lt-LT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19258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lt-L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lt-LT" dirty="0"/>
          </a:p>
          <a:p>
            <a:pPr lvl="5"/>
            <a:r>
              <a:rPr lang="lt-LT" dirty="0" err="1"/>
              <a:t>Sixth</a:t>
            </a:r>
            <a:endParaRPr lang="lt-LT" dirty="0"/>
          </a:p>
          <a:p>
            <a:pPr lvl="6"/>
            <a:r>
              <a:rPr lang="lt-LT" dirty="0" err="1"/>
              <a:t>Seventh</a:t>
            </a:r>
            <a:endParaRPr lang="lt-LT" dirty="0"/>
          </a:p>
          <a:p>
            <a:pPr lvl="7"/>
            <a:r>
              <a:rPr lang="lt-LT" dirty="0" err="1"/>
              <a:t>Eigtht</a:t>
            </a:r>
            <a:endParaRPr lang="lt-LT" dirty="0"/>
          </a:p>
          <a:p>
            <a:pPr lvl="8"/>
            <a:r>
              <a:rPr lang="lt-LT" dirty="0" err="1"/>
              <a:t>Nineth</a:t>
            </a:r>
            <a:endParaRPr lang="lt-L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13800" y="581152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fld id="{8B61BC3C-9904-432D-A602-5C5862319A9B}" type="datetimeFigureOut">
              <a:rPr lang="lt-LT" smtClean="0"/>
              <a:pPr/>
              <a:t>2021.11.11</a:t>
            </a:fld>
            <a:endParaRPr lang="lt-L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644A28-1841-4683-AAE4-F9FD07AB6F98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168254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50" r:id="rId3"/>
    <p:sldLayoutId id="2147483651" r:id="rId4"/>
    <p:sldLayoutId id="2147483652" r:id="rId5"/>
    <p:sldLayoutId id="2147483674" r:id="rId6"/>
    <p:sldLayoutId id="2147483664" r:id="rId7"/>
    <p:sldLayoutId id="2147483675" r:id="rId8"/>
    <p:sldLayoutId id="2147483653" r:id="rId9"/>
    <p:sldLayoutId id="2147483676" r:id="rId10"/>
    <p:sldLayoutId id="2147483661" r:id="rId11"/>
    <p:sldLayoutId id="2147483654" r:id="rId12"/>
    <p:sldLayoutId id="2147483677" r:id="rId13"/>
    <p:sldLayoutId id="2147483655" r:id="rId14"/>
    <p:sldLayoutId id="2147483665" r:id="rId15"/>
    <p:sldLayoutId id="2147483656" r:id="rId16"/>
    <p:sldLayoutId id="2147483657" r:id="rId17"/>
    <p:sldLayoutId id="2147483658" r:id="rId18"/>
    <p:sldLayoutId id="2147483672" r:id="rId19"/>
    <p:sldLayoutId id="2147483673" r:id="rId20"/>
    <p:sldLayoutId id="2147483666" r:id="rId21"/>
    <p:sldLayoutId id="2147483667" r:id="rId22"/>
    <p:sldLayoutId id="2147483668" r:id="rId23"/>
    <p:sldLayoutId id="2147483670" r:id="rId24"/>
    <p:sldLayoutId id="2147483671" r:id="rId25"/>
    <p:sldLayoutId id="2147483678" r:id="rId26"/>
    <p:sldLayoutId id="2147483679" r:id="rId27"/>
    <p:sldLayoutId id="2147483681" r:id="rId28"/>
    <p:sldLayoutId id="2147483682" r:id="rId29"/>
    <p:sldLayoutId id="2147483683" r:id="rId30"/>
    <p:sldLayoutId id="2147483684" r:id="rId31"/>
    <p:sldLayoutId id="2147483685" r:id="rId32"/>
    <p:sldLayoutId id="2147483659" r:id="rId33"/>
    <p:sldLayoutId id="2147483660" r:id="rId3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Euclid Circular A Medium" panose="020B0604000000000000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j-lt"/>
          <a:ea typeface="Euclid Circular A Medium" panose="020B0604000000000000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j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28.png"/><Relationship Id="rId3" Type="http://schemas.openxmlformats.org/officeDocument/2006/relationships/image" Target="../media/image18.sv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1.png"/><Relationship Id="rId11" Type="http://schemas.openxmlformats.org/officeDocument/2006/relationships/image" Target="../media/image26.svg"/><Relationship Id="rId5" Type="http://schemas.openxmlformats.org/officeDocument/2006/relationships/image" Target="../media/image20.svg"/><Relationship Id="rId15" Type="http://schemas.openxmlformats.org/officeDocument/2006/relationships/image" Target="../media/image30.sv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sv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12" Type="http://schemas.openxmlformats.org/officeDocument/2006/relationships/image" Target="../media/image4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6.png"/><Relationship Id="rId11" Type="http://schemas.openxmlformats.org/officeDocument/2006/relationships/image" Target="../media/image41.svg"/><Relationship Id="rId5" Type="http://schemas.openxmlformats.org/officeDocument/2006/relationships/image" Target="../media/image35.sv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743E1-03D1-4FD7-B05B-89AEB79501F2}" type="datetime1">
              <a:rPr lang="lt-LT" smtClean="0"/>
              <a:t>2021.11.11</a:t>
            </a:fld>
            <a:endParaRPr lang="lt-LT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lvl="0"/>
            <a:r>
              <a:rPr lang="lt-LT" dirty="0"/>
              <a:t>Saugos valdymas Verslo sauga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/>
          </p:nvPr>
        </p:nvSpPr>
        <p:spPr>
          <a:xfrm>
            <a:off x="609191" y="2672080"/>
            <a:ext cx="9401583" cy="2042159"/>
          </a:xfrm>
        </p:spPr>
        <p:txBody>
          <a:bodyPr/>
          <a:lstStyle/>
          <a:p>
            <a:pPr lvl="0"/>
            <a:r>
              <a:rPr lang="lt-LT" sz="4400" dirty="0"/>
              <a:t>Stropaus kandidatų (darbuotojų) patikrinimo ypatumai LTG įmonių grupėje</a:t>
            </a:r>
          </a:p>
        </p:txBody>
      </p:sp>
    </p:spTree>
    <p:extLst>
      <p:ext uri="{BB962C8B-B14F-4D97-AF65-F5344CB8AC3E}">
        <p14:creationId xmlns:p14="http://schemas.microsoft.com/office/powerpoint/2010/main" val="39415641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lvl="0"/>
            <a:r>
              <a:rPr lang="lt-LT" dirty="0"/>
              <a:t>Turimas teisinis reglamentavimas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25474" y="1990725"/>
            <a:ext cx="5470526" cy="4743449"/>
          </a:xfrm>
        </p:spPr>
        <p:txBody>
          <a:bodyPr>
            <a:norm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lt-LT" dirty="0"/>
              <a:t>LR korupcijos prevencijos įstatymas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lt-LT" dirty="0"/>
              <a:t>LR nacionaliniam saugumui užtikrinti svarbių objektų apsaugos įstatymas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lt-LT" dirty="0"/>
              <a:t>LTG įmonių grupės saugumo planai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lt-LT" dirty="0"/>
              <a:t>LR susisiekimo ministro įsakymu patvirtintas pareigybių sąrašas, pagal kurį atliekama asmenų, siekiančių eiti pareigas LTG įmonių grupėje, patikra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dirty="0" err="1"/>
              <a:t>Atsparumo</a:t>
            </a:r>
            <a:r>
              <a:rPr lang="en-US" dirty="0"/>
              <a:t> </a:t>
            </a:r>
            <a:r>
              <a:rPr lang="en-US" dirty="0" err="1"/>
              <a:t>korupcijai</a:t>
            </a:r>
            <a:r>
              <a:rPr lang="en-US" dirty="0"/>
              <a:t> </a:t>
            </a:r>
            <a:r>
              <a:rPr lang="en-US" dirty="0" err="1"/>
              <a:t>politika</a:t>
            </a:r>
            <a:endParaRPr lang="en-US" dirty="0"/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dirty="0" err="1"/>
              <a:t>Antikorupcin</a:t>
            </a:r>
            <a:r>
              <a:rPr lang="lt-LT" dirty="0"/>
              <a:t>ės vadybos sistemos vadovas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lt-LT" dirty="0"/>
              <a:t>Asmenų, siekiančių eiti pareigas AB „Lietuvos geležinkeliai“ įmonių grupėje, patikimumo patikrinimo proceso standartas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lt-LT" dirty="0"/>
              <a:t>Darbuotojų patikimumo patikros proceso standartas</a:t>
            </a: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74" t="139" r="23982" b="-139"/>
          <a:stretch/>
        </p:blipFill>
        <p:spPr/>
      </p:pic>
    </p:spTree>
    <p:extLst>
      <p:ext uri="{BB962C8B-B14F-4D97-AF65-F5344CB8AC3E}">
        <p14:creationId xmlns:p14="http://schemas.microsoft.com/office/powerpoint/2010/main" val="17056399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25474" y="798513"/>
            <a:ext cx="4421087" cy="778039"/>
          </a:xfrm>
        </p:spPr>
        <p:txBody>
          <a:bodyPr/>
          <a:lstStyle/>
          <a:p>
            <a:pPr lvl="0"/>
            <a:r>
              <a:rPr lang="en-US" dirty="0" err="1"/>
              <a:t>Statistika</a:t>
            </a:r>
            <a:endParaRPr lang="lt-LT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625473" y="2274494"/>
            <a:ext cx="4556127" cy="2360568"/>
          </a:xfrm>
        </p:spPr>
        <p:txBody>
          <a:bodyPr>
            <a:normAutofit fontScale="70000" lnSpcReduction="20000"/>
          </a:bodyPr>
          <a:lstStyle/>
          <a:p>
            <a:pPr lvl="0" algn="just"/>
            <a:r>
              <a:rPr lang="lt-LT" sz="2000" dirty="0"/>
              <a:t>Per pastaruosius trejus metus atliktas patikrinimų skaičiaus rodiklis rodo tam tikras įdarbinimo /darbuotojų elgesio tendencijas.</a:t>
            </a:r>
          </a:p>
          <a:p>
            <a:pPr lvl="0" algn="just"/>
            <a:endParaRPr lang="lt-LT" sz="2000" dirty="0"/>
          </a:p>
          <a:p>
            <a:pPr lvl="0" algn="just"/>
            <a:r>
              <a:rPr lang="en-US" sz="2000" dirty="0"/>
              <a:t>2021 m. I-III Q </a:t>
            </a:r>
            <a:r>
              <a:rPr lang="en-US" sz="2000" dirty="0" err="1"/>
              <a:t>viso</a:t>
            </a:r>
            <a:r>
              <a:rPr lang="en-US" sz="2000" dirty="0"/>
              <a:t> </a:t>
            </a:r>
            <a:r>
              <a:rPr lang="en-US" sz="2000" dirty="0" err="1"/>
              <a:t>buvo</a:t>
            </a:r>
            <a:r>
              <a:rPr lang="en-US" sz="2000" dirty="0"/>
              <a:t> </a:t>
            </a:r>
            <a:r>
              <a:rPr lang="en-US" sz="2000" dirty="0" err="1"/>
              <a:t>patikrinta</a:t>
            </a:r>
            <a:r>
              <a:rPr lang="en-US" sz="2000" dirty="0"/>
              <a:t> 19 </a:t>
            </a:r>
            <a:r>
              <a:rPr lang="en-US" sz="2000" dirty="0" err="1"/>
              <a:t>kandidat</a:t>
            </a:r>
            <a:r>
              <a:rPr lang="lt-LT" sz="2000" dirty="0"/>
              <a:t>ų, siekiančių eiti pareigas LTG įmonių grupėje. Vieną kandidatą atsisakyta įdarbinti gavus neigiamos informacijos iš teisėsaugos institucijų.</a:t>
            </a:r>
          </a:p>
        </p:txBody>
      </p:sp>
      <p:graphicFrame>
        <p:nvGraphicFramePr>
          <p:cNvPr id="8" name="Turinio vietos rezervavimo ženklas 13">
            <a:extLst>
              <a:ext uri="{FF2B5EF4-FFF2-40B4-BE49-F238E27FC236}">
                <a16:creationId xmlns:a16="http://schemas.microsoft.com/office/drawing/2014/main" id="{D1563A48-7C12-4431-9D3C-434ABB84F5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08757880"/>
              </p:ext>
            </p:extLst>
          </p:nvPr>
        </p:nvGraphicFramePr>
        <p:xfrm>
          <a:off x="5612524" y="683172"/>
          <a:ext cx="5954002" cy="53182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567128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13851AB-5ED5-41F0-B069-F17A4D92FC6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5473" y="798512"/>
            <a:ext cx="9504350" cy="863423"/>
          </a:xfrm>
        </p:spPr>
        <p:txBody>
          <a:bodyPr/>
          <a:lstStyle/>
          <a:p>
            <a:r>
              <a:rPr lang="lt-LT" sz="3200" dirty="0"/>
              <a:t>Asmenų, siekiančių eiti pareigas LTG įmonių grupėje, patikimumo patikros mechanizmas</a:t>
            </a:r>
          </a:p>
        </p:txBody>
      </p:sp>
      <p:pic>
        <p:nvPicPr>
          <p:cNvPr id="6" name="Graphic 5" descr="Cycle with people with solid fill">
            <a:extLst>
              <a:ext uri="{FF2B5EF4-FFF2-40B4-BE49-F238E27FC236}">
                <a16:creationId xmlns:a16="http://schemas.microsoft.com/office/drawing/2014/main" id="{6E947EDE-BFE1-4FE2-BB2C-2D905E17E9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40968" y="2237389"/>
            <a:ext cx="914400" cy="914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BEB4AE0-37CC-4B1B-99F4-E68DBA66E472}"/>
              </a:ext>
            </a:extLst>
          </p:cNvPr>
          <p:cNvSpPr txBox="1"/>
          <p:nvPr/>
        </p:nvSpPr>
        <p:spPr>
          <a:xfrm>
            <a:off x="2063063" y="3004824"/>
            <a:ext cx="1665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1200" dirty="0"/>
              <a:t>Personalo prašymas patikrinti kandidatą</a:t>
            </a:r>
          </a:p>
        </p:txBody>
      </p:sp>
      <p:pic>
        <p:nvPicPr>
          <p:cNvPr id="12" name="Graphic 11" descr="User with solid fill">
            <a:extLst>
              <a:ext uri="{FF2B5EF4-FFF2-40B4-BE49-F238E27FC236}">
                <a16:creationId xmlns:a16="http://schemas.microsoft.com/office/drawing/2014/main" id="{3882C7C2-82BB-41B0-939D-0C3CE2EE36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51664" y="2242842"/>
            <a:ext cx="914400" cy="914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CCF93F5-891E-4F61-A40A-8B73F77A2C46}"/>
              </a:ext>
            </a:extLst>
          </p:cNvPr>
          <p:cNvSpPr txBox="1"/>
          <p:nvPr/>
        </p:nvSpPr>
        <p:spPr>
          <a:xfrm>
            <a:off x="4453914" y="3027463"/>
            <a:ext cx="21098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1200" dirty="0"/>
              <a:t>Verslo saugos darbuotojas patikrina kandidato pateiktas pažymas ir parengia raštus į teisėsaugos institucijas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4F8B698-EECA-402B-8849-1C087F45EB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0331" y="2581802"/>
            <a:ext cx="1478609" cy="294133"/>
          </a:xfrm>
          <a:prstGeom prst="rect">
            <a:avLst/>
          </a:prstGeom>
        </p:spPr>
      </p:pic>
      <p:pic>
        <p:nvPicPr>
          <p:cNvPr id="17" name="Graphic 16" descr="Clipboard Badge with solid fill">
            <a:extLst>
              <a:ext uri="{FF2B5EF4-FFF2-40B4-BE49-F238E27FC236}">
                <a16:creationId xmlns:a16="http://schemas.microsoft.com/office/drawing/2014/main" id="{8E8C4AB7-C9A2-4397-BCA5-2F0F6E0F08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158716" y="2270918"/>
            <a:ext cx="914400" cy="9144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672003E-7D34-4D5E-BA9D-54CB603EA42E}"/>
              </a:ext>
            </a:extLst>
          </p:cNvPr>
          <p:cNvSpPr txBox="1"/>
          <p:nvPr/>
        </p:nvSpPr>
        <p:spPr>
          <a:xfrm>
            <a:off x="7844707" y="3079901"/>
            <a:ext cx="15764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1100" dirty="0"/>
              <a:t>Išsiunčiami kreipimaisi į teisėsaugos institucijas su prašymais pateikti išvadas dėl asmenų patikimumo</a:t>
            </a:r>
          </a:p>
        </p:txBody>
      </p:sp>
      <p:sp>
        <p:nvSpPr>
          <p:cNvPr id="19" name="Arrow: U-Turn 18">
            <a:extLst>
              <a:ext uri="{FF2B5EF4-FFF2-40B4-BE49-F238E27FC236}">
                <a16:creationId xmlns:a16="http://schemas.microsoft.com/office/drawing/2014/main" id="{2D18A071-99FC-4C9C-A63B-EE4B238A2B8F}"/>
              </a:ext>
            </a:extLst>
          </p:cNvPr>
          <p:cNvSpPr/>
          <p:nvPr/>
        </p:nvSpPr>
        <p:spPr>
          <a:xfrm rot="5400000">
            <a:off x="8693877" y="3581430"/>
            <a:ext cx="2322787" cy="549105"/>
          </a:xfrm>
          <a:prstGeom prst="utur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>
              <a:solidFill>
                <a:schemeClr val="tx1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AD51AF0-4A65-48C2-8016-EB7BE136671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23017" y="2581802"/>
            <a:ext cx="1475360" cy="292633"/>
          </a:xfrm>
          <a:prstGeom prst="rect">
            <a:avLst/>
          </a:prstGeom>
        </p:spPr>
      </p:pic>
      <p:pic>
        <p:nvPicPr>
          <p:cNvPr id="22" name="Graphic 21" descr="Inbox with solid fill">
            <a:extLst>
              <a:ext uri="{FF2B5EF4-FFF2-40B4-BE49-F238E27FC236}">
                <a16:creationId xmlns:a16="http://schemas.microsoft.com/office/drawing/2014/main" id="{D2A2ACD7-BB0F-4592-A239-C36957FA4F8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175728" y="4370403"/>
            <a:ext cx="914400" cy="9144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9B47A53-F2EE-415B-BA3B-74E5870FF818}"/>
              </a:ext>
            </a:extLst>
          </p:cNvPr>
          <p:cNvSpPr txBox="1"/>
          <p:nvPr/>
        </p:nvSpPr>
        <p:spPr>
          <a:xfrm>
            <a:off x="7844707" y="5169492"/>
            <a:ext cx="16921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1100" dirty="0"/>
              <a:t>Gaunama teisėsaugos institucijų informacija apie asmenį, siekiantį eiti pareigas LTG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127BBE6-C938-40BE-8BB1-93EA248C07E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51664" y="4331288"/>
            <a:ext cx="914479" cy="91447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2333478-DAF8-4BFE-A224-416481D432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800000">
            <a:off x="6313580" y="4788527"/>
            <a:ext cx="1475360" cy="29263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9F7B32B-66A0-46BF-AC31-B4DA4795B9FA}"/>
              </a:ext>
            </a:extLst>
          </p:cNvPr>
          <p:cNvSpPr txBox="1"/>
          <p:nvPr/>
        </p:nvSpPr>
        <p:spPr>
          <a:xfrm>
            <a:off x="4771183" y="5159538"/>
            <a:ext cx="14753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1100" dirty="0"/>
              <a:t>Įvertinama gauta informacija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062EC43-2A88-4D24-9568-D313241C578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23017" y="4778326"/>
            <a:ext cx="1475360" cy="292633"/>
          </a:xfrm>
          <a:prstGeom prst="rect">
            <a:avLst/>
          </a:prstGeom>
        </p:spPr>
      </p:pic>
      <p:pic>
        <p:nvPicPr>
          <p:cNvPr id="29" name="Graphic 28" descr="Document outline">
            <a:extLst>
              <a:ext uri="{FF2B5EF4-FFF2-40B4-BE49-F238E27FC236}">
                <a16:creationId xmlns:a16="http://schemas.microsoft.com/office/drawing/2014/main" id="{B3AA6374-10FC-46E1-AB58-8983C42C52D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438808" y="4323588"/>
            <a:ext cx="914400" cy="91440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3EDEC98-DE54-41B4-B29E-854CA6027810}"/>
              </a:ext>
            </a:extLst>
          </p:cNvPr>
          <p:cNvSpPr txBox="1"/>
          <p:nvPr/>
        </p:nvSpPr>
        <p:spPr>
          <a:xfrm>
            <a:off x="1982419" y="5190183"/>
            <a:ext cx="18314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1100" dirty="0"/>
              <a:t>Personalui pateikiama teigiama/neigiama išvada dėl kandidato patikimumo ir galimybės eiti pareigas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2852CEAD-E1F0-4BC5-B7DE-08C3665B59B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0800000">
            <a:off x="1649654" y="2587681"/>
            <a:ext cx="560881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342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09575" y="700268"/>
            <a:ext cx="10262283" cy="1476195"/>
          </a:xfrm>
        </p:spPr>
        <p:txBody>
          <a:bodyPr/>
          <a:lstStyle/>
          <a:p>
            <a:pPr lvl="0"/>
            <a:r>
              <a:rPr lang="lt-LT" sz="3200" dirty="0"/>
              <a:t>Monitoringo dėl stropaus patikrinimo metu nustatyti iššūkiai – prielaidos didesniam skaidrumui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25472" y="1839311"/>
            <a:ext cx="10046386" cy="4602201"/>
          </a:xfrm>
        </p:spPr>
        <p:txBody>
          <a:bodyPr/>
          <a:lstStyle/>
          <a:p>
            <a:pPr marL="285750" lvl="0" indent="-285750" algn="just">
              <a:buFont typeface="Wingdings" panose="05000000000000000000" pitchFamily="2" charset="2"/>
              <a:buChar char="§"/>
            </a:pPr>
            <a:endParaRPr lang="lt-LT" sz="18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285750" lvl="0" indent="-285750" algn="just">
              <a:buFont typeface="Wingdings" panose="05000000000000000000" pitchFamily="2" charset="2"/>
              <a:buChar char="§"/>
            </a:pPr>
            <a:endParaRPr lang="lt-LT" sz="18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285750" lvl="0" indent="-285750" algn="just">
              <a:buFont typeface="Wingdings" panose="05000000000000000000" pitchFamily="2" charset="2"/>
              <a:buChar char="§"/>
            </a:pPr>
            <a:r>
              <a:rPr lang="lt-LT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tam tikrais atvejais organizuojant kandidatų priėmimo į pareigas procedūras, nebuvo kreiptasi į Verslo saugą dėl kandidatų tikrinimo;</a:t>
            </a:r>
          </a:p>
          <a:p>
            <a:pPr marL="285750" lvl="0" indent="-285750" algn="just">
              <a:buFont typeface="Wingdings" panose="05000000000000000000" pitchFamily="2" charset="2"/>
              <a:buChar char="§"/>
            </a:pPr>
            <a:r>
              <a:rPr lang="lt-LT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tam tikrais atvejais nebuvo atliekama vidinių darbuotojų, kurie pereina iš vienų pareigų į kitas (vidinių kandidatų), patikra;</a:t>
            </a:r>
          </a:p>
          <a:p>
            <a:pPr marL="285750" lvl="0" indent="-285750" algn="just">
              <a:buFont typeface="Wingdings" panose="05000000000000000000" pitchFamily="2" charset="2"/>
              <a:buChar char="§"/>
            </a:pPr>
            <a:r>
              <a:rPr lang="lt-LT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kai kurie tikrinti kandidatai įdarbinami nesulaukus teisėsaugos institucijų informacijos apie kandidato patikimumą eiti pareigas LTG įmonių grupėje, nors tokios užklausos į minėtas institucijas buvo pateiktos;</a:t>
            </a:r>
          </a:p>
          <a:p>
            <a:pPr marL="285750" lvl="0" indent="-285750" algn="just">
              <a:buFont typeface="Wingdings" panose="05000000000000000000" pitchFamily="2" charset="2"/>
              <a:buChar char="§"/>
            </a:pPr>
            <a:r>
              <a:rPr lang="lt-LT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atsakingi personalo padaliniai (darbuotojai), tvarkydami kandidato įdarbinimo klausimus, neįvertino privalomos tikrinimo procedūros termino, per kurį įgaliotos institucijos pateikia atsakymo apie tikrinamą asmenį. 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3360322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9C2F15B-CEA3-4443-B9C5-A9D38964A13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4963" y="367589"/>
            <a:ext cx="9338662" cy="1377950"/>
          </a:xfrm>
        </p:spPr>
        <p:txBody>
          <a:bodyPr/>
          <a:lstStyle/>
          <a:p>
            <a:r>
              <a:rPr lang="lt-LT" dirty="0"/>
              <a:t>Naujausi kokybiniai/kiekybiniai pokyčiai – didesnio skaidrumo ir saugumo link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7801C9-F31B-4B9D-BCE2-F043D23FC1F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5361" y="1745539"/>
            <a:ext cx="5053048" cy="1540660"/>
          </a:xfrm>
        </p:spPr>
        <p:txBody>
          <a:bodyPr/>
          <a:lstStyle/>
          <a:p>
            <a:pPr algn="just"/>
            <a:endParaRPr lang="lt-LT" sz="1600" dirty="0"/>
          </a:p>
          <a:p>
            <a:pPr algn="just"/>
            <a:r>
              <a:rPr lang="lt-LT" sz="1600" dirty="0"/>
              <a:t>Pagal atnaujintą ir išplėstą tikrinamų pareigybių sąrašą nustatytos </a:t>
            </a:r>
            <a:r>
              <a:rPr lang="en-US" sz="1600" dirty="0"/>
              <a:t>209 LTG </a:t>
            </a:r>
            <a:r>
              <a:rPr lang="lt-LT" sz="1600" dirty="0"/>
              <a:t>į</a:t>
            </a:r>
            <a:r>
              <a:rPr lang="en-US" sz="1600" dirty="0" err="1"/>
              <a:t>moni</a:t>
            </a:r>
            <a:r>
              <a:rPr lang="lt-LT" sz="1600" dirty="0"/>
              <a:t>ų</a:t>
            </a:r>
            <a:r>
              <a:rPr lang="en-US" sz="1600" dirty="0"/>
              <a:t> </a:t>
            </a:r>
            <a:r>
              <a:rPr lang="en-US" sz="1600" dirty="0" err="1"/>
              <a:t>grup</a:t>
            </a:r>
            <a:r>
              <a:rPr lang="lt-LT" sz="1600" dirty="0"/>
              <a:t>ės darbuotojų pareigybės, kurių patikimumas bus tikrinamas (dabar galiojančiame </a:t>
            </a:r>
            <a:r>
              <a:rPr lang="lt-LT" sz="1600" dirty="0" err="1"/>
              <a:t>sąraš</a:t>
            </a:r>
            <a:r>
              <a:rPr lang="en-US" sz="1600" dirty="0"/>
              <a:t>e</a:t>
            </a:r>
            <a:r>
              <a:rPr lang="lt-LT" sz="1600" dirty="0"/>
              <a:t> yra </a:t>
            </a:r>
            <a:r>
              <a:rPr lang="en-US" sz="1600" dirty="0"/>
              <a:t>21 </a:t>
            </a:r>
            <a:r>
              <a:rPr lang="lt-LT" sz="1600" dirty="0"/>
              <a:t>pareigybė).</a:t>
            </a:r>
            <a:r>
              <a:rPr lang="en-US" sz="1600" dirty="0"/>
              <a:t> </a:t>
            </a:r>
            <a:endParaRPr lang="lt-LT" sz="1600" dirty="0"/>
          </a:p>
          <a:p>
            <a:pPr algn="just"/>
            <a:endParaRPr lang="lt-LT" sz="1600" dirty="0"/>
          </a:p>
          <a:p>
            <a:pPr algn="just"/>
            <a:endParaRPr lang="lt-LT" sz="1600" dirty="0"/>
          </a:p>
          <a:p>
            <a:pPr algn="just"/>
            <a:r>
              <a:rPr lang="lt-LT" sz="1600" dirty="0"/>
              <a:t>Asmenų patikimumo tikrinimo procedūra bus įgyvendinama atsižvelgiant į naujojo LR korupcijos prevencijos įstatymo nuostatas.</a:t>
            </a:r>
          </a:p>
          <a:p>
            <a:pPr algn="just"/>
            <a:endParaRPr lang="lt-LT" sz="1600" dirty="0"/>
          </a:p>
          <a:p>
            <a:pPr marL="0" marR="0" lvl="0" indent="0" algn="just" defTabSz="914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lt-L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lt-L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Šiuo metu LTG įmonių grupėje yra tvirtinamas naujas tikrinamų pareigybių sąrašas pagal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6 </a:t>
            </a:r>
            <a:r>
              <a:rPr kumimoji="0" lang="lt-L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kriterijus.</a:t>
            </a:r>
          </a:p>
          <a:p>
            <a:pPr algn="just"/>
            <a:endParaRPr lang="lt-LT" dirty="0"/>
          </a:p>
        </p:txBody>
      </p:sp>
      <p:pic>
        <p:nvPicPr>
          <p:cNvPr id="6" name="Graphic 5" descr="Document with solid fill">
            <a:extLst>
              <a:ext uri="{FF2B5EF4-FFF2-40B4-BE49-F238E27FC236}">
                <a16:creationId xmlns:a16="http://schemas.microsoft.com/office/drawing/2014/main" id="{483A663B-E076-4F87-92DC-1DC9F7E540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75787" y="3286199"/>
            <a:ext cx="1140373" cy="1140373"/>
          </a:xfrm>
          <a:prstGeom prst="rect">
            <a:avLst/>
          </a:prstGeom>
        </p:spPr>
      </p:pic>
      <p:pic>
        <p:nvPicPr>
          <p:cNvPr id="8" name="Graphic 7" descr="Paper outline">
            <a:extLst>
              <a:ext uri="{FF2B5EF4-FFF2-40B4-BE49-F238E27FC236}">
                <a16:creationId xmlns:a16="http://schemas.microsoft.com/office/drawing/2014/main" id="{50833568-6B29-4604-899B-8B82A90582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96829" y="3599103"/>
            <a:ext cx="746235" cy="746235"/>
          </a:xfrm>
          <a:prstGeom prst="rect">
            <a:avLst/>
          </a:prstGeom>
        </p:spPr>
      </p:pic>
      <p:pic>
        <p:nvPicPr>
          <p:cNvPr id="10" name="Graphic 9" descr="Aperture with solid fill">
            <a:extLst>
              <a:ext uri="{FF2B5EF4-FFF2-40B4-BE49-F238E27FC236}">
                <a16:creationId xmlns:a16="http://schemas.microsoft.com/office/drawing/2014/main" id="{5F2905A2-9FB5-4FE2-83D6-76E62E0FC9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96829" y="2060592"/>
            <a:ext cx="746235" cy="7462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4B65EFD-926E-4991-9540-D12B91503B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62657" y="1745539"/>
            <a:ext cx="1140373" cy="1140373"/>
          </a:xfrm>
          <a:prstGeom prst="rect">
            <a:avLst/>
          </a:prstGeom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69C9927B-0D91-4721-80CF-544A81A3B30B}"/>
              </a:ext>
            </a:extLst>
          </p:cNvPr>
          <p:cNvSpPr/>
          <p:nvPr/>
        </p:nvSpPr>
        <p:spPr>
          <a:xfrm>
            <a:off x="6471484" y="2336783"/>
            <a:ext cx="1562753" cy="1938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0574B0-5BF8-4193-B85B-7F47FB6A33F6}"/>
              </a:ext>
            </a:extLst>
          </p:cNvPr>
          <p:cNvSpPr txBox="1"/>
          <p:nvPr/>
        </p:nvSpPr>
        <p:spPr>
          <a:xfrm>
            <a:off x="6457693" y="2545124"/>
            <a:ext cx="15765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1100" dirty="0"/>
              <a:t>Praplėstas pareigybių ratas ir skaičius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BBE176E-548F-45C6-9C91-45F7D1725E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71484" y="3856386"/>
            <a:ext cx="1579001" cy="23166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12868AD-B274-436A-9111-3259690789C8}"/>
              </a:ext>
            </a:extLst>
          </p:cNvPr>
          <p:cNvSpPr txBox="1"/>
          <p:nvPr/>
        </p:nvSpPr>
        <p:spPr>
          <a:xfrm>
            <a:off x="6457693" y="4077544"/>
            <a:ext cx="15765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1100" dirty="0"/>
              <a:t> Kandidatų patikrinimas pagal naują įstatymo reglamentavimą</a:t>
            </a:r>
          </a:p>
        </p:txBody>
      </p:sp>
      <p:pic>
        <p:nvPicPr>
          <p:cNvPr id="17" name="Graphic 16" descr="Checklist with solid fill">
            <a:extLst>
              <a:ext uri="{FF2B5EF4-FFF2-40B4-BE49-F238E27FC236}">
                <a16:creationId xmlns:a16="http://schemas.microsoft.com/office/drawing/2014/main" id="{B9BB8A49-386F-4C25-B19A-EF9D18B029A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162657" y="4984514"/>
            <a:ext cx="1243617" cy="1158446"/>
          </a:xfrm>
          <a:prstGeom prst="rect">
            <a:avLst/>
          </a:prstGeom>
        </p:spPr>
      </p:pic>
      <p:pic>
        <p:nvPicPr>
          <p:cNvPr id="19" name="Graphic 18" descr="Checklist outline">
            <a:extLst>
              <a:ext uri="{FF2B5EF4-FFF2-40B4-BE49-F238E27FC236}">
                <a16:creationId xmlns:a16="http://schemas.microsoft.com/office/drawing/2014/main" id="{82D06717-9FFC-4BAC-BAF0-ABC6CC3645F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478850" y="5187889"/>
            <a:ext cx="981628" cy="9144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3DA9C20-10CC-45DF-9A6D-4B37BE5C3F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57693" y="5494130"/>
            <a:ext cx="1579001" cy="23166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D9A0D33-17F2-43CE-92BA-311683A44060}"/>
              </a:ext>
            </a:extLst>
          </p:cNvPr>
          <p:cNvSpPr txBox="1"/>
          <p:nvPr/>
        </p:nvSpPr>
        <p:spPr>
          <a:xfrm>
            <a:off x="6494479" y="5725798"/>
            <a:ext cx="150297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1100" dirty="0"/>
              <a:t>Išplečiami tikrinamų pareigybių vertinimo kriterijai</a:t>
            </a:r>
          </a:p>
        </p:txBody>
      </p:sp>
    </p:spTree>
    <p:extLst>
      <p:ext uri="{BB962C8B-B14F-4D97-AF65-F5344CB8AC3E}">
        <p14:creationId xmlns:p14="http://schemas.microsoft.com/office/powerpoint/2010/main" val="14997853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lt-LT" dirty="0"/>
              <a:t>Ačiū</a:t>
            </a:r>
            <a:r>
              <a:rPr lang="en-US" dirty="0"/>
              <a:t>!</a:t>
            </a:r>
            <a:endParaRPr lang="lt-LT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lt-LT" dirty="0"/>
              <a:t>Saugos valdymo Verslo sauga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8C264-BA33-4159-AE4B-E216287A4053}" type="datetime1">
              <a:rPr lang="lt-LT" smtClean="0"/>
              <a:t>2021.11.11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8013206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LTG">
      <a:dk1>
        <a:sysClr val="windowText" lastClr="000000"/>
      </a:dk1>
      <a:lt1>
        <a:sysClr val="window" lastClr="FFFFFF"/>
      </a:lt1>
      <a:dk2>
        <a:srgbClr val="F8423A"/>
      </a:dk2>
      <a:lt2>
        <a:srgbClr val="FFFFFF"/>
      </a:lt2>
      <a:accent1>
        <a:srgbClr val="F8423A"/>
      </a:accent1>
      <a:accent2>
        <a:srgbClr val="621244"/>
      </a:accent2>
      <a:accent3>
        <a:srgbClr val="9063CD"/>
      </a:accent3>
      <a:accent4>
        <a:srgbClr val="CCAED0"/>
      </a:accent4>
      <a:accent5>
        <a:srgbClr val="D0D3D4"/>
      </a:accent5>
      <a:accent6>
        <a:srgbClr val="000000"/>
      </a:accent6>
      <a:hlink>
        <a:srgbClr val="FFFFFF"/>
      </a:hlink>
      <a:folHlink>
        <a:srgbClr val="F8423A"/>
      </a:folHlink>
    </a:clrScheme>
    <a:fontScheme name="Custom 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B368C2B19FCD440B65FDDC3CBD3A8BD" ma:contentTypeVersion="4" ma:contentTypeDescription="Create a new document." ma:contentTypeScope="" ma:versionID="ea00a2e75a8d1b1a8c5a5db064aafdb7">
  <xsd:schema xmlns:xsd="http://www.w3.org/2001/XMLSchema" xmlns:xs="http://www.w3.org/2001/XMLSchema" xmlns:p="http://schemas.microsoft.com/office/2006/metadata/properties" xmlns:ns2="00bc98be-0956-415d-8a96-371a354ea14a" xmlns:ns3="4ffcd6d8-1866-4138-9f60-1ada8a1ca1a8" targetNamespace="http://schemas.microsoft.com/office/2006/metadata/properties" ma:root="true" ma:fieldsID="ec66413e1913983ba4099d008215eb06" ns2:_="" ns3:_="">
    <xsd:import namespace="00bc98be-0956-415d-8a96-371a354ea14a"/>
    <xsd:import namespace="4ffcd6d8-1866-4138-9f60-1ada8a1ca1a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bc98be-0956-415d-8a96-371a354ea14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fcd6d8-1866-4138-9f60-1ada8a1ca1a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015BC2C-B803-4319-8654-30F1DE6C0D7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0bc98be-0956-415d-8a96-371a354ea14a"/>
    <ds:schemaRef ds:uri="4ffcd6d8-1866-4138-9f60-1ada8a1ca1a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C458537-AA21-4410-8C40-48B84D29FD5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BB51B28-7973-421C-9A17-D3EE7374B4D9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9997</TotalTime>
  <Words>403</Words>
  <Application>Microsoft Office PowerPoint</Application>
  <PresentationFormat>Widescreen</PresentationFormat>
  <Paragraphs>45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Wingdings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Ignas</dc:creator>
  <cp:lastModifiedBy>Linas Zasimavičius</cp:lastModifiedBy>
  <cp:revision>340</cp:revision>
  <dcterms:created xsi:type="dcterms:W3CDTF">2020-06-30T08:13:27Z</dcterms:created>
  <dcterms:modified xsi:type="dcterms:W3CDTF">2021-11-11T07:23:33Z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0x0101006B368C2B19FCD440B65FDDC3CBD3A8BD</vt:lpwstr>
  </property>
  <property fmtid="{D5CDD505-2E9C-101B-9397-08002B2CF9AE}" pid="3" name="MSIP_Label_cfcb905c-755b-4fd4-bd20-0d682d4f1d27_Enabled">
    <vt:lpwstr>true</vt:lpwstr>
  </property>
  <property fmtid="{D5CDD505-2E9C-101B-9397-08002B2CF9AE}" pid="4" name="MSIP_Label_cfcb905c-755b-4fd4-bd20-0d682d4f1d27_SetDate">
    <vt:lpwstr>2021-11-04T13:45:03Z</vt:lpwstr>
  </property>
  <property fmtid="{D5CDD505-2E9C-101B-9397-08002B2CF9AE}" pid="5" name="MSIP_Label_cfcb905c-755b-4fd4-bd20-0d682d4f1d27_Method">
    <vt:lpwstr>Standard</vt:lpwstr>
  </property>
  <property fmtid="{D5CDD505-2E9C-101B-9397-08002B2CF9AE}" pid="6" name="MSIP_Label_cfcb905c-755b-4fd4-bd20-0d682d4f1d27_Name">
    <vt:lpwstr>Internal</vt:lpwstr>
  </property>
  <property fmtid="{D5CDD505-2E9C-101B-9397-08002B2CF9AE}" pid="7" name="MSIP_Label_cfcb905c-755b-4fd4-bd20-0d682d4f1d27_SiteId">
    <vt:lpwstr>d91d5b65-9d38-4908-9bd1-ebc28a01cade</vt:lpwstr>
  </property>
  <property fmtid="{D5CDD505-2E9C-101B-9397-08002B2CF9AE}" pid="8" name="MSIP_Label_cfcb905c-755b-4fd4-bd20-0d682d4f1d27_ActionId">
    <vt:lpwstr>62112285-54da-4760-a257-79437cac197e</vt:lpwstr>
  </property>
  <property fmtid="{D5CDD505-2E9C-101B-9397-08002B2CF9AE}" pid="9" name="MSIP_Label_cfcb905c-755b-4fd4-bd20-0d682d4f1d27_ContentBits">
    <vt:lpwstr>0</vt:lpwstr>
  </property>
</Properties>
</file>