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31"/>
  </p:notesMasterIdLst>
  <p:sldIdLst>
    <p:sldId id="398" r:id="rId2"/>
    <p:sldId id="428" r:id="rId3"/>
    <p:sldId id="429" r:id="rId4"/>
    <p:sldId id="307" r:id="rId5"/>
    <p:sldId id="408" r:id="rId6"/>
    <p:sldId id="339" r:id="rId7"/>
    <p:sldId id="418" r:id="rId8"/>
    <p:sldId id="419" r:id="rId9"/>
    <p:sldId id="356" r:id="rId10"/>
    <p:sldId id="420" r:id="rId11"/>
    <p:sldId id="386" r:id="rId12"/>
    <p:sldId id="424" r:id="rId13"/>
    <p:sldId id="421" r:id="rId14"/>
    <p:sldId id="426" r:id="rId15"/>
    <p:sldId id="422" r:id="rId16"/>
    <p:sldId id="353" r:id="rId17"/>
    <p:sldId id="340" r:id="rId18"/>
    <p:sldId id="411" r:id="rId19"/>
    <p:sldId id="412" r:id="rId20"/>
    <p:sldId id="382" r:id="rId21"/>
    <p:sldId id="430" r:id="rId22"/>
    <p:sldId id="432" r:id="rId23"/>
    <p:sldId id="431" r:id="rId24"/>
    <p:sldId id="423" r:id="rId25"/>
    <p:sldId id="665" r:id="rId26"/>
    <p:sldId id="417" r:id="rId27"/>
    <p:sldId id="427" r:id="rId28"/>
    <p:sldId id="413" r:id="rId29"/>
    <p:sldId id="336" r:id="rId30"/>
  </p:sldIdLst>
  <p:sldSz cx="12192000" cy="6858000"/>
  <p:notesSz cx="6797675" cy="9928225"/>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T user" initials="Su" lastIdx="13" clrIdx="0">
    <p:extLst>
      <p:ext uri="{19B8F6BF-5375-455C-9EA6-DF929625EA0E}">
        <p15:presenceInfo xmlns:p15="http://schemas.microsoft.com/office/powerpoint/2012/main" userId="STT user" providerId="None"/>
      </p:ext>
    </p:extLst>
  </p:cmAuthor>
  <p:cmAuthor id="2" name="Darvydas Bitvinskas" initials="DB" lastIdx="1" clrIdx="1">
    <p:extLst>
      <p:ext uri="{19B8F6BF-5375-455C-9EA6-DF929625EA0E}">
        <p15:presenceInfo xmlns:p15="http://schemas.microsoft.com/office/powerpoint/2012/main" userId="Darvydas Bitvinsk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386"/>
    <a:srgbClr val="003399"/>
    <a:srgbClr val="AFABAB"/>
    <a:srgbClr val="BFBFBF"/>
    <a:srgbClr val="F1F0F0"/>
    <a:srgbClr val="FFC000"/>
    <a:srgbClr val="CCCCCC"/>
    <a:srgbClr val="FFFFFF"/>
    <a:srgbClr val="A5A5A5"/>
    <a:srgbClr val="3B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82256" autoAdjust="0"/>
  </p:normalViewPr>
  <p:slideViewPr>
    <p:cSldViewPr snapToGrid="0">
      <p:cViewPr varScale="1">
        <p:scale>
          <a:sx n="94" d="100"/>
          <a:sy n="94" d="100"/>
        </p:scale>
        <p:origin x="1164" y="7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1" y="0"/>
            <a:ext cx="2945659" cy="498136"/>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50444" y="0"/>
            <a:ext cx="2945659" cy="498136"/>
          </a:xfrm>
          <a:prstGeom prst="rect">
            <a:avLst/>
          </a:prstGeom>
        </p:spPr>
        <p:txBody>
          <a:bodyPr vert="horz" lIns="91440" tIns="45720" rIns="91440" bIns="45720" rtlCol="0"/>
          <a:lstStyle>
            <a:lvl1pPr algn="r">
              <a:defRPr sz="1200"/>
            </a:lvl1pPr>
          </a:lstStyle>
          <a:p>
            <a:fld id="{E035CD7D-9104-4E3C-A2BB-ED0209D13E0D}" type="datetimeFigureOut">
              <a:rPr lang="lt-LT" smtClean="0"/>
              <a:t>2024.02.13</a:t>
            </a:fld>
            <a:endParaRPr lang="lt-LT"/>
          </a:p>
        </p:txBody>
      </p:sp>
      <p:sp>
        <p:nvSpPr>
          <p:cNvPr id="4" name="Skaidrės vaizdo vietos rezervavimo ženkla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6" name="Poraštės vietos rezervavimo ženklas 5"/>
          <p:cNvSpPr>
            <a:spLocks noGrp="1"/>
          </p:cNvSpPr>
          <p:nvPr>
            <p:ph type="ftr" sz="quarter" idx="4"/>
          </p:nvPr>
        </p:nvSpPr>
        <p:spPr>
          <a:xfrm>
            <a:off x="1" y="9430092"/>
            <a:ext cx="2945659" cy="498135"/>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50444" y="9430092"/>
            <a:ext cx="2945659" cy="498135"/>
          </a:xfrm>
          <a:prstGeom prst="rect">
            <a:avLst/>
          </a:prstGeom>
        </p:spPr>
        <p:txBody>
          <a:bodyPr vert="horz" lIns="91440" tIns="45720" rIns="91440" bIns="45720" rtlCol="0" anchor="b"/>
          <a:lstStyle>
            <a:lvl1pPr algn="r">
              <a:defRPr sz="1200"/>
            </a:lvl1pPr>
          </a:lstStyle>
          <a:p>
            <a:fld id="{D4C643E0-A3B3-46B1-BE7B-87D64C8BC09E}" type="slidenum">
              <a:rPr lang="lt-LT" smtClean="0"/>
              <a:t>‹#›</a:t>
            </a:fld>
            <a:endParaRPr lang="lt-LT"/>
          </a:p>
        </p:txBody>
      </p:sp>
    </p:spTree>
    <p:extLst>
      <p:ext uri="{BB962C8B-B14F-4D97-AF65-F5344CB8AC3E}">
        <p14:creationId xmlns:p14="http://schemas.microsoft.com/office/powerpoint/2010/main" val="4190570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1</a:t>
            </a:fld>
            <a:endParaRPr lang="lt-LT"/>
          </a:p>
        </p:txBody>
      </p:sp>
    </p:spTree>
    <p:extLst>
      <p:ext uri="{BB962C8B-B14F-4D97-AF65-F5344CB8AC3E}">
        <p14:creationId xmlns:p14="http://schemas.microsoft.com/office/powerpoint/2010/main" val="1784024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sz="1200" b="1" kern="1200" dirty="0">
              <a:solidFill>
                <a:schemeClr val="tx1"/>
              </a:solidFill>
              <a:effectLst/>
              <a:latin typeface="+mn-lt"/>
              <a:ea typeface="+mn-ea"/>
              <a:cs typeface="+mn-cs"/>
            </a:endParaRPr>
          </a:p>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11</a:t>
            </a:fld>
            <a:endParaRPr lang="lt-LT"/>
          </a:p>
        </p:txBody>
      </p:sp>
    </p:spTree>
    <p:extLst>
      <p:ext uri="{BB962C8B-B14F-4D97-AF65-F5344CB8AC3E}">
        <p14:creationId xmlns:p14="http://schemas.microsoft.com/office/powerpoint/2010/main" val="373246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12</a:t>
            </a:fld>
            <a:endParaRPr lang="lt-LT"/>
          </a:p>
        </p:txBody>
      </p:sp>
    </p:spTree>
    <p:extLst>
      <p:ext uri="{BB962C8B-B14F-4D97-AF65-F5344CB8AC3E}">
        <p14:creationId xmlns:p14="http://schemas.microsoft.com/office/powerpoint/2010/main" val="4148956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13</a:t>
            </a:fld>
            <a:endParaRPr lang="lt-LT"/>
          </a:p>
        </p:txBody>
      </p:sp>
    </p:spTree>
    <p:extLst>
      <p:ext uri="{BB962C8B-B14F-4D97-AF65-F5344CB8AC3E}">
        <p14:creationId xmlns:p14="http://schemas.microsoft.com/office/powerpoint/2010/main" val="3857132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14</a:t>
            </a:fld>
            <a:endParaRPr lang="lt-LT"/>
          </a:p>
        </p:txBody>
      </p:sp>
    </p:spTree>
    <p:extLst>
      <p:ext uri="{BB962C8B-B14F-4D97-AF65-F5344CB8AC3E}">
        <p14:creationId xmlns:p14="http://schemas.microsoft.com/office/powerpoint/2010/main" val="3247154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15</a:t>
            </a:fld>
            <a:endParaRPr lang="lt-LT"/>
          </a:p>
        </p:txBody>
      </p:sp>
    </p:spTree>
    <p:extLst>
      <p:ext uri="{BB962C8B-B14F-4D97-AF65-F5344CB8AC3E}">
        <p14:creationId xmlns:p14="http://schemas.microsoft.com/office/powerpoint/2010/main" val="240269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16</a:t>
            </a:fld>
            <a:endParaRPr lang="lt-LT"/>
          </a:p>
        </p:txBody>
      </p:sp>
    </p:spTree>
    <p:extLst>
      <p:ext uri="{BB962C8B-B14F-4D97-AF65-F5344CB8AC3E}">
        <p14:creationId xmlns:p14="http://schemas.microsoft.com/office/powerpoint/2010/main" val="1537919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17</a:t>
            </a:fld>
            <a:endParaRPr lang="lt-LT"/>
          </a:p>
        </p:txBody>
      </p:sp>
    </p:spTree>
    <p:extLst>
      <p:ext uri="{BB962C8B-B14F-4D97-AF65-F5344CB8AC3E}">
        <p14:creationId xmlns:p14="http://schemas.microsoft.com/office/powerpoint/2010/main" val="1712843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18</a:t>
            </a:fld>
            <a:endParaRPr lang="lt-LT"/>
          </a:p>
        </p:txBody>
      </p:sp>
    </p:spTree>
    <p:extLst>
      <p:ext uri="{BB962C8B-B14F-4D97-AF65-F5344CB8AC3E}">
        <p14:creationId xmlns:p14="http://schemas.microsoft.com/office/powerpoint/2010/main" val="1547342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19</a:t>
            </a:fld>
            <a:endParaRPr lang="lt-LT"/>
          </a:p>
        </p:txBody>
      </p:sp>
    </p:spTree>
    <p:extLst>
      <p:ext uri="{BB962C8B-B14F-4D97-AF65-F5344CB8AC3E}">
        <p14:creationId xmlns:p14="http://schemas.microsoft.com/office/powerpoint/2010/main" val="241363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20</a:t>
            </a:fld>
            <a:endParaRPr lang="lt-LT"/>
          </a:p>
        </p:txBody>
      </p:sp>
    </p:spTree>
    <p:extLst>
      <p:ext uri="{BB962C8B-B14F-4D97-AF65-F5344CB8AC3E}">
        <p14:creationId xmlns:p14="http://schemas.microsoft.com/office/powerpoint/2010/main" val="170093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2</a:t>
            </a:fld>
            <a:endParaRPr lang="lt-LT"/>
          </a:p>
        </p:txBody>
      </p:sp>
    </p:spTree>
    <p:extLst>
      <p:ext uri="{BB962C8B-B14F-4D97-AF65-F5344CB8AC3E}">
        <p14:creationId xmlns:p14="http://schemas.microsoft.com/office/powerpoint/2010/main" val="1473760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21</a:t>
            </a:fld>
            <a:endParaRPr lang="lt-LT"/>
          </a:p>
        </p:txBody>
      </p:sp>
    </p:spTree>
    <p:extLst>
      <p:ext uri="{BB962C8B-B14F-4D97-AF65-F5344CB8AC3E}">
        <p14:creationId xmlns:p14="http://schemas.microsoft.com/office/powerpoint/2010/main" val="2758406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22</a:t>
            </a:fld>
            <a:endParaRPr lang="lt-LT"/>
          </a:p>
        </p:txBody>
      </p:sp>
    </p:spTree>
    <p:extLst>
      <p:ext uri="{BB962C8B-B14F-4D97-AF65-F5344CB8AC3E}">
        <p14:creationId xmlns:p14="http://schemas.microsoft.com/office/powerpoint/2010/main" val="3731466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23</a:t>
            </a:fld>
            <a:endParaRPr lang="lt-LT"/>
          </a:p>
        </p:txBody>
      </p:sp>
    </p:spTree>
    <p:extLst>
      <p:ext uri="{BB962C8B-B14F-4D97-AF65-F5344CB8AC3E}">
        <p14:creationId xmlns:p14="http://schemas.microsoft.com/office/powerpoint/2010/main" val="2518834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24</a:t>
            </a:fld>
            <a:endParaRPr lang="lt-LT"/>
          </a:p>
        </p:txBody>
      </p:sp>
    </p:spTree>
    <p:extLst>
      <p:ext uri="{BB962C8B-B14F-4D97-AF65-F5344CB8AC3E}">
        <p14:creationId xmlns:p14="http://schemas.microsoft.com/office/powerpoint/2010/main" val="2798122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normAutofit/>
          </a:bodyPr>
          <a:lstStyle/>
          <a:p>
            <a:endParaRPr lang="lt-LT" dirty="0"/>
          </a:p>
        </p:txBody>
      </p:sp>
      <p:sp>
        <p:nvSpPr>
          <p:cNvPr id="4" name="Skaidrės numerio vietos rezervavimo ženklas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19E29-A6C2-4E78-A507-23A21E6D8AF5}"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463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27</a:t>
            </a:fld>
            <a:endParaRPr lang="lt-LT"/>
          </a:p>
        </p:txBody>
      </p:sp>
    </p:spTree>
    <p:extLst>
      <p:ext uri="{BB962C8B-B14F-4D97-AF65-F5344CB8AC3E}">
        <p14:creationId xmlns:p14="http://schemas.microsoft.com/office/powerpoint/2010/main" val="4240236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28</a:t>
            </a:fld>
            <a:endParaRPr lang="lt-LT"/>
          </a:p>
        </p:txBody>
      </p:sp>
    </p:spTree>
    <p:extLst>
      <p:ext uri="{BB962C8B-B14F-4D97-AF65-F5344CB8AC3E}">
        <p14:creationId xmlns:p14="http://schemas.microsoft.com/office/powerpoint/2010/main" val="2877030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29</a:t>
            </a:fld>
            <a:endParaRPr lang="lt-LT"/>
          </a:p>
        </p:txBody>
      </p:sp>
    </p:spTree>
    <p:extLst>
      <p:ext uri="{BB962C8B-B14F-4D97-AF65-F5344CB8AC3E}">
        <p14:creationId xmlns:p14="http://schemas.microsoft.com/office/powerpoint/2010/main" val="3780746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4</a:t>
            </a:fld>
            <a:endParaRPr lang="lt-LT" dirty="0"/>
          </a:p>
        </p:txBody>
      </p:sp>
    </p:spTree>
    <p:extLst>
      <p:ext uri="{BB962C8B-B14F-4D97-AF65-F5344CB8AC3E}">
        <p14:creationId xmlns:p14="http://schemas.microsoft.com/office/powerpoint/2010/main" val="618911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5</a:t>
            </a:fld>
            <a:endParaRPr lang="lt-LT"/>
          </a:p>
        </p:txBody>
      </p:sp>
    </p:spTree>
    <p:extLst>
      <p:ext uri="{BB962C8B-B14F-4D97-AF65-F5344CB8AC3E}">
        <p14:creationId xmlns:p14="http://schemas.microsoft.com/office/powerpoint/2010/main" val="2175735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6</a:t>
            </a:fld>
            <a:endParaRPr lang="lt-LT"/>
          </a:p>
        </p:txBody>
      </p:sp>
    </p:spTree>
    <p:extLst>
      <p:ext uri="{BB962C8B-B14F-4D97-AF65-F5344CB8AC3E}">
        <p14:creationId xmlns:p14="http://schemas.microsoft.com/office/powerpoint/2010/main" val="965138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7</a:t>
            </a:fld>
            <a:endParaRPr lang="lt-LT"/>
          </a:p>
        </p:txBody>
      </p:sp>
    </p:spTree>
    <p:extLst>
      <p:ext uri="{BB962C8B-B14F-4D97-AF65-F5344CB8AC3E}">
        <p14:creationId xmlns:p14="http://schemas.microsoft.com/office/powerpoint/2010/main" val="2050576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8</a:t>
            </a:fld>
            <a:endParaRPr lang="lt-LT"/>
          </a:p>
        </p:txBody>
      </p:sp>
    </p:spTree>
    <p:extLst>
      <p:ext uri="{BB962C8B-B14F-4D97-AF65-F5344CB8AC3E}">
        <p14:creationId xmlns:p14="http://schemas.microsoft.com/office/powerpoint/2010/main" val="3426247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9</a:t>
            </a:fld>
            <a:endParaRPr lang="lt-LT"/>
          </a:p>
        </p:txBody>
      </p:sp>
    </p:spTree>
    <p:extLst>
      <p:ext uri="{BB962C8B-B14F-4D97-AF65-F5344CB8AC3E}">
        <p14:creationId xmlns:p14="http://schemas.microsoft.com/office/powerpoint/2010/main" val="319562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D4C643E0-A3B3-46B1-BE7B-87D64C8BC09E}" type="slidenum">
              <a:rPr lang="lt-LT" smtClean="0"/>
              <a:t>10</a:t>
            </a:fld>
            <a:endParaRPr lang="lt-LT"/>
          </a:p>
        </p:txBody>
      </p:sp>
    </p:spTree>
    <p:extLst>
      <p:ext uri="{BB962C8B-B14F-4D97-AF65-F5344CB8AC3E}">
        <p14:creationId xmlns:p14="http://schemas.microsoft.com/office/powerpoint/2010/main" val="184393182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ulinė">
    <p:spTree>
      <p:nvGrpSpPr>
        <p:cNvPr id="1" name=""/>
        <p:cNvGrpSpPr/>
        <p:nvPr/>
      </p:nvGrpSpPr>
      <p:grpSpPr>
        <a:xfrm>
          <a:off x="0" y="0"/>
          <a:ext cx="0" cy="0"/>
          <a:chOff x="0" y="0"/>
          <a:chExt cx="0" cy="0"/>
        </a:xfrm>
      </p:grpSpPr>
      <p:pic>
        <p:nvPicPr>
          <p:cNvPr id="10" name="Paveikslėlis 9"/>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19503"/>
            <a:ext cx="12192000" cy="6877503"/>
          </a:xfrm>
          <a:prstGeom prst="rect">
            <a:avLst/>
          </a:prstGeom>
        </p:spPr>
      </p:pic>
      <p:sp>
        <p:nvSpPr>
          <p:cNvPr id="4" name="Date Placeholder 3"/>
          <p:cNvSpPr>
            <a:spLocks noGrp="1"/>
          </p:cNvSpPr>
          <p:nvPr>
            <p:ph type="dt" sz="half" idx="10"/>
          </p:nvPr>
        </p:nvSpPr>
        <p:spPr/>
        <p:txBody>
          <a:bodyPr/>
          <a:lstStyle/>
          <a:p>
            <a:fld id="{05EF184B-3D6D-44D8-BD42-8BC93757BDEF}" type="datetimeFigureOut">
              <a:rPr lang="lt-LT" smtClean="0"/>
              <a:t>2024.02.13</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F4730FD2-E43F-4855-96F1-1C7A6A1C8A45}" type="slidenum">
              <a:rPr lang="lt-LT" smtClean="0"/>
              <a:t>‹#›</a:t>
            </a:fld>
            <a:endParaRPr lang="lt-LT"/>
          </a:p>
        </p:txBody>
      </p:sp>
      <p:sp>
        <p:nvSpPr>
          <p:cNvPr id="8" name="Rectangle 4"/>
          <p:cNvSpPr/>
          <p:nvPr userDrawn="1"/>
        </p:nvSpPr>
        <p:spPr>
          <a:xfrm>
            <a:off x="-1" y="3438000"/>
            <a:ext cx="9744075" cy="3060700"/>
          </a:xfrm>
          <a:prstGeom prst="rect">
            <a:avLst/>
          </a:prstGeom>
          <a:solidFill>
            <a:srgbClr val="006386">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ctrTitle" hasCustomPrompt="1"/>
          </p:nvPr>
        </p:nvSpPr>
        <p:spPr>
          <a:xfrm>
            <a:off x="571500" y="3438000"/>
            <a:ext cx="9172574" cy="2024063"/>
          </a:xfrm>
        </p:spPr>
        <p:txBody>
          <a:bodyPr anchor="b">
            <a:normAutofit/>
          </a:bodyPr>
          <a:lstStyle>
            <a:lvl1pPr algn="r">
              <a:defRPr sz="6000" b="0" baseline="0">
                <a:solidFill>
                  <a:schemeClr val="bg1"/>
                </a:solidFill>
                <a:effectLst>
                  <a:outerShdw blurRad="38100" dist="38100" dir="2700000" algn="tl">
                    <a:srgbClr val="000000">
                      <a:alpha val="43137"/>
                    </a:srgbClr>
                  </a:outerShdw>
                </a:effectLst>
                <a:latin typeface="Garamond" panose="02020404030301010803" pitchFamily="18" charset="0"/>
              </a:defRPr>
            </a:lvl1pPr>
          </a:lstStyle>
          <a:p>
            <a:r>
              <a:rPr lang="lt-LT" dirty="0"/>
              <a:t>Pranešimo pavadinimas</a:t>
            </a:r>
          </a:p>
        </p:txBody>
      </p:sp>
      <p:sp>
        <p:nvSpPr>
          <p:cNvPr id="3" name="Subtitle 2"/>
          <p:cNvSpPr>
            <a:spLocks noGrp="1"/>
          </p:cNvSpPr>
          <p:nvPr>
            <p:ph type="subTitle" idx="1" hasCustomPrompt="1"/>
          </p:nvPr>
        </p:nvSpPr>
        <p:spPr>
          <a:xfrm>
            <a:off x="571500" y="5462063"/>
            <a:ext cx="9172574" cy="823572"/>
          </a:xfrm>
        </p:spPr>
        <p:txBody>
          <a:bodyPr>
            <a:normAutofit/>
          </a:bodyPr>
          <a:lstStyle>
            <a:lvl1pPr marL="0" indent="0" algn="l">
              <a:buNone/>
              <a:defRPr sz="2400" baseline="0">
                <a:solidFill>
                  <a:schemeClr val="bg1"/>
                </a:solidFill>
                <a:effectLst>
                  <a:outerShdw blurRad="38100" dist="38100" dir="2700000" algn="tl">
                    <a:srgbClr val="000000">
                      <a:alpha val="43137"/>
                    </a:srgbClr>
                  </a:outerShdw>
                </a:effectLst>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dirty="0"/>
              <a:t>Pranešimą parengė</a:t>
            </a:r>
          </a:p>
          <a:p>
            <a:r>
              <a:rPr lang="lt-LT" dirty="0"/>
              <a:t>Data</a:t>
            </a:r>
          </a:p>
        </p:txBody>
      </p:sp>
      <p:pic>
        <p:nvPicPr>
          <p:cNvPr id="9" name="Paveikslėlis 8"/>
          <p:cNvPicPr>
            <a:picLocks noChangeAspect="1"/>
          </p:cNvPicPr>
          <p:nvPr userDrawn="1"/>
        </p:nvPicPr>
        <p:blipFill>
          <a:blip r:embed="rId4"/>
          <a:stretch>
            <a:fillRect/>
          </a:stretch>
        </p:blipFill>
        <p:spPr>
          <a:xfrm rot="16200000">
            <a:off x="2831837" y="3666541"/>
            <a:ext cx="79255" cy="5742930"/>
          </a:xfrm>
          <a:prstGeom prst="rect">
            <a:avLst/>
          </a:prstGeom>
          <a:solidFill>
            <a:srgbClr val="FFC000"/>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8749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kstas 7">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F184B-3D6D-44D8-BD42-8BC93757BDEF}" type="datetimeFigureOut">
              <a:rPr lang="lt-LT" smtClean="0"/>
              <a:t>2024.02.13</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F4730FD2-E43F-4855-96F1-1C7A6A1C8A45}" type="slidenum">
              <a:rPr lang="lt-LT" smtClean="0"/>
              <a:t>‹#›</a:t>
            </a:fld>
            <a:endParaRPr lang="lt-LT"/>
          </a:p>
        </p:txBody>
      </p:sp>
      <p:sp>
        <p:nvSpPr>
          <p:cNvPr id="8" name="Teksto vietos rezervavimo ženklas 15">
            <a:extLst>
              <a:ext uri="{FF2B5EF4-FFF2-40B4-BE49-F238E27FC236}">
                <a16:creationId xmlns:a16="http://schemas.microsoft.com/office/drawing/2014/main" id="{04C417F0-0A58-4C44-95BC-36EADF9A8495}"/>
              </a:ext>
            </a:extLst>
          </p:cNvPr>
          <p:cNvSpPr>
            <a:spLocks noGrp="1"/>
          </p:cNvSpPr>
          <p:nvPr>
            <p:ph type="body" sz="quarter" idx="15" hasCustomPrompt="1"/>
          </p:nvPr>
        </p:nvSpPr>
        <p:spPr>
          <a:xfrm>
            <a:off x="4331904" y="599393"/>
            <a:ext cx="3938095" cy="807782"/>
          </a:xfrm>
        </p:spPr>
        <p:txBody>
          <a:bodyPr>
            <a:normAutofit/>
          </a:bodyPr>
          <a:lstStyle>
            <a:lvl1pPr marL="0" indent="0" algn="l">
              <a:buNone/>
              <a:defRPr sz="32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lt-LT" dirty="0"/>
              <a:t>Temos pavadinimas</a:t>
            </a:r>
          </a:p>
        </p:txBody>
      </p:sp>
      <p:sp>
        <p:nvSpPr>
          <p:cNvPr id="9" name="Teksto vietos rezervavimo ženklas 20">
            <a:extLst>
              <a:ext uri="{FF2B5EF4-FFF2-40B4-BE49-F238E27FC236}">
                <a16:creationId xmlns:a16="http://schemas.microsoft.com/office/drawing/2014/main" id="{CEC4E533-AB81-CD44-BEFD-7C1C5D4B694A}"/>
              </a:ext>
            </a:extLst>
          </p:cNvPr>
          <p:cNvSpPr>
            <a:spLocks noGrp="1"/>
          </p:cNvSpPr>
          <p:nvPr>
            <p:ph type="body" sz="quarter" idx="17" hasCustomPrompt="1"/>
          </p:nvPr>
        </p:nvSpPr>
        <p:spPr>
          <a:xfrm>
            <a:off x="709448" y="1866242"/>
            <a:ext cx="5181600" cy="4030133"/>
          </a:xfrm>
        </p:spPr>
        <p:txBody>
          <a:bodyPr>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err="1"/>
              <a:t>Tekstas</a:t>
            </a:r>
            <a:endParaRPr lang="lt-LT" dirty="0"/>
          </a:p>
        </p:txBody>
      </p:sp>
      <p:sp>
        <p:nvSpPr>
          <p:cNvPr id="10" name="Teksto vietos rezervavimo ženklas 20">
            <a:extLst>
              <a:ext uri="{FF2B5EF4-FFF2-40B4-BE49-F238E27FC236}">
                <a16:creationId xmlns:a16="http://schemas.microsoft.com/office/drawing/2014/main" id="{BA00A7A2-A0B9-4242-B012-A578DC67E2DE}"/>
              </a:ext>
            </a:extLst>
          </p:cNvPr>
          <p:cNvSpPr>
            <a:spLocks noGrp="1"/>
          </p:cNvSpPr>
          <p:nvPr>
            <p:ph type="body" sz="quarter" idx="18" hasCustomPrompt="1"/>
          </p:nvPr>
        </p:nvSpPr>
        <p:spPr>
          <a:xfrm>
            <a:off x="6300952" y="1866243"/>
            <a:ext cx="5181600" cy="4030133"/>
          </a:xfrm>
        </p:spPr>
        <p:txBody>
          <a:bodyPr>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err="1"/>
              <a:t>Tekstas</a:t>
            </a:r>
            <a:endParaRPr lang="lt-LT" dirty="0"/>
          </a:p>
        </p:txBody>
      </p:sp>
      <p:cxnSp>
        <p:nvCxnSpPr>
          <p:cNvPr id="14" name="Straight Connector 13">
            <a:extLst>
              <a:ext uri="{FF2B5EF4-FFF2-40B4-BE49-F238E27FC236}">
                <a16:creationId xmlns:a16="http://schemas.microsoft.com/office/drawing/2014/main" id="{3A350218-39DB-5D48-A262-F57CCED037DD}"/>
              </a:ext>
            </a:extLst>
          </p:cNvPr>
          <p:cNvCxnSpPr>
            <a:cxnSpLocks/>
          </p:cNvCxnSpPr>
          <p:nvPr userDrawn="1"/>
        </p:nvCxnSpPr>
        <p:spPr>
          <a:xfrm>
            <a:off x="5134303" y="1407175"/>
            <a:ext cx="2005787" cy="0"/>
          </a:xfrm>
          <a:prstGeom prst="line">
            <a:avLst/>
          </a:prstGeom>
          <a:ln w="38100">
            <a:solidFill>
              <a:srgbClr val="FFC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AE7BF87-EFA8-C342-A6E4-6B1AB21587B8}"/>
              </a:ext>
            </a:extLst>
          </p:cNvPr>
          <p:cNvCxnSpPr>
            <a:cxnSpLocks/>
          </p:cNvCxnSpPr>
          <p:nvPr userDrawn="1"/>
        </p:nvCxnSpPr>
        <p:spPr>
          <a:xfrm>
            <a:off x="609599" y="6524177"/>
            <a:ext cx="10957035" cy="0"/>
          </a:xfrm>
          <a:prstGeom prst="line">
            <a:avLst/>
          </a:prstGeom>
          <a:ln w="381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2613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rocesas">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328"/>
            <a:ext cx="12204226" cy="2226128"/>
          </a:xfrm>
          <a:prstGeom prst="rect">
            <a:avLst/>
          </a:prstGeom>
        </p:spPr>
      </p:pic>
      <p:sp>
        <p:nvSpPr>
          <p:cNvPr id="4" name="Date Placeholder 3"/>
          <p:cNvSpPr>
            <a:spLocks noGrp="1"/>
          </p:cNvSpPr>
          <p:nvPr>
            <p:ph type="dt" sz="half" idx="10"/>
          </p:nvPr>
        </p:nvSpPr>
        <p:spPr/>
        <p:txBody>
          <a:bodyPr/>
          <a:lstStyle/>
          <a:p>
            <a:fld id="{05EF184B-3D6D-44D8-BD42-8BC93757BDEF}" type="datetimeFigureOut">
              <a:rPr lang="lt-LT" smtClean="0"/>
              <a:t>2024.02.13</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F4730FD2-E43F-4855-96F1-1C7A6A1C8A45}" type="slidenum">
              <a:rPr lang="lt-LT" smtClean="0"/>
              <a:t>‹#›</a:t>
            </a:fld>
            <a:endParaRPr lang="lt-LT"/>
          </a:p>
        </p:txBody>
      </p:sp>
      <p:pic>
        <p:nvPicPr>
          <p:cNvPr id="8" name="Paveikslėlis 7"/>
          <p:cNvPicPr>
            <a:picLocks noChangeAspect="1"/>
          </p:cNvPicPr>
          <p:nvPr userDrawn="1"/>
        </p:nvPicPr>
        <p:blipFill>
          <a:blip r:embed="rId3"/>
          <a:stretch>
            <a:fillRect/>
          </a:stretch>
        </p:blipFill>
        <p:spPr>
          <a:xfrm rot="16200000">
            <a:off x="9293133" y="-2840002"/>
            <a:ext cx="79255" cy="5742930"/>
          </a:xfrm>
          <a:prstGeom prst="rect">
            <a:avLst/>
          </a:prstGeom>
          <a:solidFill>
            <a:srgbClr val="0094C8"/>
          </a:solidFill>
        </p:spPr>
      </p:pic>
      <p:sp>
        <p:nvSpPr>
          <p:cNvPr id="15" name="Oval 32"/>
          <p:cNvSpPr/>
          <p:nvPr userDrawn="1"/>
        </p:nvSpPr>
        <p:spPr>
          <a:xfrm>
            <a:off x="1909355" y="2029800"/>
            <a:ext cx="360000" cy="360000"/>
          </a:xfrm>
          <a:prstGeom prst="ellipse">
            <a:avLst/>
          </a:prstGeom>
          <a:solidFill>
            <a:srgbClr val="006386">
              <a:alpha val="9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Oval 32"/>
          <p:cNvSpPr/>
          <p:nvPr userDrawn="1"/>
        </p:nvSpPr>
        <p:spPr>
          <a:xfrm>
            <a:off x="5813608" y="2029800"/>
            <a:ext cx="360000" cy="360000"/>
          </a:xfrm>
          <a:prstGeom prst="ellipse">
            <a:avLst/>
          </a:prstGeom>
          <a:solidFill>
            <a:srgbClr val="3B3838">
              <a:alpha val="9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7" name="Oval 32"/>
          <p:cNvSpPr/>
          <p:nvPr userDrawn="1"/>
        </p:nvSpPr>
        <p:spPr>
          <a:xfrm>
            <a:off x="9717861" y="2037963"/>
            <a:ext cx="360000" cy="360000"/>
          </a:xfrm>
          <a:prstGeom prst="ellipse">
            <a:avLst/>
          </a:prstGeom>
          <a:solidFill>
            <a:srgbClr val="006386">
              <a:alpha val="9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ksto vietos rezervavimo ženklas 18"/>
          <p:cNvSpPr>
            <a:spLocks noGrp="1"/>
          </p:cNvSpPr>
          <p:nvPr>
            <p:ph type="body" sz="quarter" idx="13" hasCustomPrompt="1"/>
          </p:nvPr>
        </p:nvSpPr>
        <p:spPr>
          <a:xfrm>
            <a:off x="503515" y="2724151"/>
            <a:ext cx="3314700" cy="3552826"/>
          </a:xfrm>
        </p:spPr>
        <p:txBody>
          <a:bodyPr>
            <a:normAutofit/>
          </a:bodyPr>
          <a:lstStyle>
            <a:lvl1pPr marL="0" indent="0">
              <a:buNone/>
              <a:defRPr sz="2000"/>
            </a:lvl1pPr>
            <a:lvl4pPr marL="1371600" indent="0" algn="l">
              <a:buNone/>
              <a:defRPr/>
            </a:lvl4pPr>
          </a:lstStyle>
          <a:p>
            <a:pPr lvl="0"/>
            <a:r>
              <a:rPr lang="lt-LT" dirty="0"/>
              <a:t>Tekstas</a:t>
            </a:r>
          </a:p>
        </p:txBody>
      </p:sp>
      <p:sp>
        <p:nvSpPr>
          <p:cNvPr id="20" name="Teksto vietos rezervavimo ženklas 18"/>
          <p:cNvSpPr>
            <a:spLocks noGrp="1"/>
          </p:cNvSpPr>
          <p:nvPr>
            <p:ph type="body" sz="quarter" idx="14" hasCustomPrompt="1"/>
          </p:nvPr>
        </p:nvSpPr>
        <p:spPr>
          <a:xfrm>
            <a:off x="4336258" y="2724151"/>
            <a:ext cx="3314700" cy="35528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vl4pPr marL="1371600" indent="0" algn="l">
              <a:buNone/>
              <a:defRPr/>
            </a:lvl4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Tekstas</a:t>
            </a:r>
          </a:p>
        </p:txBody>
      </p:sp>
      <p:sp>
        <p:nvSpPr>
          <p:cNvPr id="21" name="Teksto vietos rezervavimo ženklas 18"/>
          <p:cNvSpPr>
            <a:spLocks noGrp="1"/>
          </p:cNvSpPr>
          <p:nvPr>
            <p:ph type="body" sz="quarter" idx="15" hasCustomPrompt="1"/>
          </p:nvPr>
        </p:nvSpPr>
        <p:spPr>
          <a:xfrm>
            <a:off x="8240484" y="2724151"/>
            <a:ext cx="3314700" cy="35528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vl4pPr marL="1371600" indent="0" algn="l">
              <a:buNone/>
              <a:defRPr/>
            </a:lvl4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dirty="0"/>
              <a:t>Tekstas</a:t>
            </a:r>
          </a:p>
        </p:txBody>
      </p:sp>
    </p:spTree>
    <p:extLst>
      <p:ext uri="{BB962C8B-B14F-4D97-AF65-F5344CB8AC3E}">
        <p14:creationId xmlns:p14="http://schemas.microsoft.com/office/powerpoint/2010/main" val="223987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rocesas 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F184B-3D6D-44D8-BD42-8BC93757BDEF}" type="datetimeFigureOut">
              <a:rPr lang="lt-LT" smtClean="0"/>
              <a:t>2024.02.13</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F4730FD2-E43F-4855-96F1-1C7A6A1C8A45}" type="slidenum">
              <a:rPr lang="lt-LT" smtClean="0"/>
              <a:t>‹#›</a:t>
            </a:fld>
            <a:endParaRPr lang="lt-LT"/>
          </a:p>
        </p:txBody>
      </p:sp>
      <p:sp>
        <p:nvSpPr>
          <p:cNvPr id="5" name="Stačiakampis 4"/>
          <p:cNvSpPr/>
          <p:nvPr userDrawn="1"/>
        </p:nvSpPr>
        <p:spPr>
          <a:xfrm>
            <a:off x="1045028" y="2755442"/>
            <a:ext cx="3060000" cy="360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Stačiakampis 5"/>
          <p:cNvSpPr/>
          <p:nvPr userDrawn="1"/>
        </p:nvSpPr>
        <p:spPr>
          <a:xfrm>
            <a:off x="4425001" y="1675442"/>
            <a:ext cx="3060000" cy="468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Stačiakampis 6"/>
          <p:cNvSpPr/>
          <p:nvPr userDrawn="1"/>
        </p:nvSpPr>
        <p:spPr>
          <a:xfrm>
            <a:off x="7804975" y="2215442"/>
            <a:ext cx="3060000" cy="414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Rectangle 8"/>
          <p:cNvSpPr/>
          <p:nvPr userDrawn="1"/>
        </p:nvSpPr>
        <p:spPr>
          <a:xfrm>
            <a:off x="1045026" y="2336342"/>
            <a:ext cx="3059999" cy="838200"/>
          </a:xfrm>
          <a:prstGeom prst="rect">
            <a:avLst/>
          </a:prstGeom>
          <a:solidFill>
            <a:srgbClr val="006386"/>
          </a:solidFill>
          <a:ln>
            <a:noFill/>
          </a:ln>
          <a:effectLst>
            <a:outerShdw blurRad="50800" dist="76200" dir="342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Rectangle 8"/>
          <p:cNvSpPr/>
          <p:nvPr userDrawn="1"/>
        </p:nvSpPr>
        <p:spPr>
          <a:xfrm>
            <a:off x="4424999" y="1256342"/>
            <a:ext cx="3059999" cy="838200"/>
          </a:xfrm>
          <a:prstGeom prst="rect">
            <a:avLst/>
          </a:prstGeom>
          <a:solidFill>
            <a:srgbClr val="006386"/>
          </a:solidFill>
          <a:ln>
            <a:noFill/>
          </a:ln>
          <a:effectLst>
            <a:outerShdw blurRad="50800" dist="76200" dir="342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Rectangle 8"/>
          <p:cNvSpPr/>
          <p:nvPr userDrawn="1"/>
        </p:nvSpPr>
        <p:spPr>
          <a:xfrm>
            <a:off x="7804974" y="1791167"/>
            <a:ext cx="3059999" cy="838200"/>
          </a:xfrm>
          <a:prstGeom prst="rect">
            <a:avLst/>
          </a:prstGeom>
          <a:solidFill>
            <a:srgbClr val="006386"/>
          </a:solidFill>
          <a:ln>
            <a:noFill/>
          </a:ln>
          <a:effectLst>
            <a:outerShdw blurRad="50800" dist="76200" dir="342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Teksto vietos rezervavimo ženklas 11"/>
          <p:cNvSpPr>
            <a:spLocks noGrp="1"/>
          </p:cNvSpPr>
          <p:nvPr>
            <p:ph type="body" sz="quarter" idx="13" hasCustomPrompt="1"/>
          </p:nvPr>
        </p:nvSpPr>
        <p:spPr>
          <a:xfrm>
            <a:off x="1176338" y="3422469"/>
            <a:ext cx="2778125" cy="2768781"/>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lt-LT" dirty="0"/>
              <a:t>Tekstas</a:t>
            </a:r>
          </a:p>
        </p:txBody>
      </p:sp>
      <p:sp>
        <p:nvSpPr>
          <p:cNvPr id="13" name="Teksto vietos rezervavimo ženklas 11"/>
          <p:cNvSpPr>
            <a:spLocks noGrp="1"/>
          </p:cNvSpPr>
          <p:nvPr>
            <p:ph type="body" sz="quarter" idx="14" hasCustomPrompt="1"/>
          </p:nvPr>
        </p:nvSpPr>
        <p:spPr>
          <a:xfrm>
            <a:off x="7945910" y="2865120"/>
            <a:ext cx="2778125" cy="3357966"/>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lt-LT" dirty="0"/>
              <a:t>Tekstas</a:t>
            </a:r>
          </a:p>
        </p:txBody>
      </p:sp>
      <p:sp>
        <p:nvSpPr>
          <p:cNvPr id="14" name="Teksto vietos rezervavimo ženklas 11"/>
          <p:cNvSpPr>
            <a:spLocks noGrp="1"/>
          </p:cNvSpPr>
          <p:nvPr>
            <p:ph type="body" sz="quarter" idx="15" hasCustomPrompt="1"/>
          </p:nvPr>
        </p:nvSpPr>
        <p:spPr>
          <a:xfrm>
            <a:off x="4565935" y="2336342"/>
            <a:ext cx="2778125" cy="3872326"/>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lt-LT" dirty="0"/>
              <a:t>Tekstas</a:t>
            </a:r>
          </a:p>
        </p:txBody>
      </p:sp>
      <p:sp>
        <p:nvSpPr>
          <p:cNvPr id="16" name="Teksto vietos rezervavimo ženklas 15"/>
          <p:cNvSpPr>
            <a:spLocks noGrp="1"/>
          </p:cNvSpPr>
          <p:nvPr>
            <p:ph type="body" sz="quarter" idx="16" hasCustomPrompt="1"/>
          </p:nvPr>
        </p:nvSpPr>
        <p:spPr>
          <a:xfrm>
            <a:off x="1176338" y="2508250"/>
            <a:ext cx="2778125" cy="539750"/>
          </a:xfrm>
        </p:spPr>
        <p:txBody>
          <a:bodyPr>
            <a:normAutofit/>
          </a:bodyPr>
          <a:lstStyle>
            <a:lvl1pPr marL="0" indent="0" algn="ctr">
              <a:buNone/>
              <a:defRPr sz="2800">
                <a:solidFill>
                  <a:schemeClr val="bg1"/>
                </a:solidFill>
                <a:effectLst>
                  <a:outerShdw blurRad="38100" dist="38100" dir="2700000" algn="tl">
                    <a:srgbClr val="000000">
                      <a:alpha val="43137"/>
                    </a:srgbClr>
                  </a:outerShdw>
                </a:effectLst>
              </a:defRPr>
            </a:lvl1pPr>
            <a:lvl2pPr marL="457200" indent="0">
              <a:buNone/>
              <a:defRPr/>
            </a:lvl2pPr>
            <a:lvl3pPr marL="914400" indent="0">
              <a:buNone/>
              <a:defRPr/>
            </a:lvl3pPr>
            <a:lvl4pPr marL="1371600" indent="0">
              <a:buNone/>
              <a:defRPr/>
            </a:lvl4pPr>
            <a:lvl5pPr marL="1828800" indent="0">
              <a:buNone/>
              <a:defRPr/>
            </a:lvl5pPr>
          </a:lstStyle>
          <a:p>
            <a:pPr lvl="0"/>
            <a:r>
              <a:rPr lang="lt-LT" dirty="0"/>
              <a:t>Pavadinimas</a:t>
            </a:r>
          </a:p>
        </p:txBody>
      </p:sp>
      <p:sp>
        <p:nvSpPr>
          <p:cNvPr id="17" name="Teksto vietos rezervavimo ženklas 15"/>
          <p:cNvSpPr>
            <a:spLocks noGrp="1"/>
          </p:cNvSpPr>
          <p:nvPr>
            <p:ph type="body" sz="quarter" idx="17" hasCustomPrompt="1"/>
          </p:nvPr>
        </p:nvSpPr>
        <p:spPr>
          <a:xfrm>
            <a:off x="4565934" y="1431467"/>
            <a:ext cx="2778125" cy="539750"/>
          </a:xfrm>
        </p:spPr>
        <p:txBody>
          <a:bodyPr>
            <a:normAutofit/>
          </a:bodyPr>
          <a:lstStyle>
            <a:lvl1pPr marL="0" indent="0" algn="ctr">
              <a:buNone/>
              <a:defRPr sz="2800">
                <a:solidFill>
                  <a:schemeClr val="bg1"/>
                </a:solidFill>
                <a:effectLst>
                  <a:outerShdw blurRad="38100" dist="38100" dir="2700000" algn="tl">
                    <a:srgbClr val="000000">
                      <a:alpha val="43137"/>
                    </a:srgbClr>
                  </a:outerShdw>
                </a:effectLst>
              </a:defRPr>
            </a:lvl1pPr>
            <a:lvl2pPr marL="457200" indent="0">
              <a:buNone/>
              <a:defRPr/>
            </a:lvl2pPr>
            <a:lvl3pPr marL="914400" indent="0">
              <a:buNone/>
              <a:defRPr/>
            </a:lvl3pPr>
            <a:lvl4pPr marL="1371600" indent="0">
              <a:buNone/>
              <a:defRPr/>
            </a:lvl4pPr>
            <a:lvl5pPr marL="1828800" indent="0">
              <a:buNone/>
              <a:defRPr/>
            </a:lvl5pPr>
          </a:lstStyle>
          <a:p>
            <a:pPr lvl="0"/>
            <a:r>
              <a:rPr lang="lt-LT" dirty="0"/>
              <a:t>Pavadinimas</a:t>
            </a:r>
          </a:p>
        </p:txBody>
      </p:sp>
      <p:sp>
        <p:nvSpPr>
          <p:cNvPr id="18" name="Teksto vietos rezervavimo ženklas 15"/>
          <p:cNvSpPr>
            <a:spLocks noGrp="1"/>
          </p:cNvSpPr>
          <p:nvPr>
            <p:ph type="body" sz="quarter" idx="18" hasCustomPrompt="1"/>
          </p:nvPr>
        </p:nvSpPr>
        <p:spPr>
          <a:xfrm>
            <a:off x="7945910" y="1955361"/>
            <a:ext cx="2778125" cy="539750"/>
          </a:xfrm>
        </p:spPr>
        <p:txBody>
          <a:bodyPr>
            <a:normAutofit/>
          </a:bodyPr>
          <a:lstStyle>
            <a:lvl1pPr marL="0" indent="0" algn="ctr">
              <a:buNone/>
              <a:defRPr sz="2800">
                <a:solidFill>
                  <a:schemeClr val="bg1"/>
                </a:solidFill>
                <a:effectLst>
                  <a:outerShdw blurRad="38100" dist="38100" dir="2700000" algn="tl">
                    <a:srgbClr val="000000">
                      <a:alpha val="43137"/>
                    </a:srgb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lt-LT" dirty="0"/>
              <a:t>Pavadinimas</a:t>
            </a:r>
          </a:p>
        </p:txBody>
      </p:sp>
      <p:pic>
        <p:nvPicPr>
          <p:cNvPr id="19" name="Paveikslėlis 18"/>
          <p:cNvPicPr>
            <a:picLocks noChangeAspect="1"/>
          </p:cNvPicPr>
          <p:nvPr userDrawn="1"/>
        </p:nvPicPr>
        <p:blipFill>
          <a:blip r:embed="rId2"/>
          <a:stretch>
            <a:fillRect/>
          </a:stretch>
        </p:blipFill>
        <p:spPr>
          <a:xfrm rot="5400000">
            <a:off x="-2832684" y="2832683"/>
            <a:ext cx="5742930" cy="77561"/>
          </a:xfrm>
          <a:prstGeom prst="rect">
            <a:avLst/>
          </a:prstGeom>
        </p:spPr>
      </p:pic>
    </p:spTree>
    <p:extLst>
      <p:ext uri="{BB962C8B-B14F-4D97-AF65-F5344CB8AC3E}">
        <p14:creationId xmlns:p14="http://schemas.microsoft.com/office/powerpoint/2010/main" val="2911146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k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F184B-3D6D-44D8-BD42-8BC93757BDEF}" type="datetimeFigureOut">
              <a:rPr lang="lt-LT" smtClean="0"/>
              <a:t>2024.02.13</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F4730FD2-E43F-4855-96F1-1C7A6A1C8A45}" type="slidenum">
              <a:rPr lang="lt-LT" smtClean="0"/>
              <a:t>‹#›</a:t>
            </a:fld>
            <a:endParaRPr lang="lt-LT"/>
          </a:p>
        </p:txBody>
      </p:sp>
      <p:cxnSp>
        <p:nvCxnSpPr>
          <p:cNvPr id="5" name="Straight Connector 6"/>
          <p:cNvCxnSpPr/>
          <p:nvPr userDrawn="1"/>
        </p:nvCxnSpPr>
        <p:spPr>
          <a:xfrm>
            <a:off x="622300" y="4432300"/>
            <a:ext cx="11125200" cy="0"/>
          </a:xfrm>
          <a:prstGeom prst="line">
            <a:avLst/>
          </a:prstGeom>
          <a:ln w="38100" cmpd="sng">
            <a:solidFill>
              <a:srgbClr val="3B3838"/>
            </a:solidFill>
          </a:ln>
        </p:spPr>
        <p:style>
          <a:lnRef idx="1">
            <a:schemeClr val="accent1"/>
          </a:lnRef>
          <a:fillRef idx="0">
            <a:schemeClr val="accent1"/>
          </a:fillRef>
          <a:effectRef idx="0">
            <a:schemeClr val="accent1"/>
          </a:effectRef>
          <a:fontRef idx="minor">
            <a:schemeClr val="tx1"/>
          </a:fontRef>
        </p:style>
      </p:cxnSp>
      <p:sp>
        <p:nvSpPr>
          <p:cNvPr id="6" name="Oval 8"/>
          <p:cNvSpPr/>
          <p:nvPr userDrawn="1"/>
        </p:nvSpPr>
        <p:spPr>
          <a:xfrm>
            <a:off x="533400" y="4278223"/>
            <a:ext cx="304800" cy="304800"/>
          </a:xfrm>
          <a:prstGeom prst="ellipse">
            <a:avLst/>
          </a:prstGeom>
          <a:solidFill>
            <a:srgbClr val="3B3838"/>
          </a:solidFill>
          <a:ln>
            <a:solidFill>
              <a:srgbClr val="3B383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Oval 9"/>
          <p:cNvSpPr/>
          <p:nvPr userDrawn="1"/>
        </p:nvSpPr>
        <p:spPr>
          <a:xfrm>
            <a:off x="3276600" y="4267200"/>
            <a:ext cx="304800" cy="304800"/>
          </a:xfrm>
          <a:prstGeom prst="ellipse">
            <a:avLst/>
          </a:prstGeom>
          <a:solidFill>
            <a:srgbClr val="00B0F0"/>
          </a:solidFill>
          <a:ln>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Oval 12"/>
          <p:cNvSpPr/>
          <p:nvPr userDrawn="1"/>
        </p:nvSpPr>
        <p:spPr>
          <a:xfrm>
            <a:off x="6172200" y="4278223"/>
            <a:ext cx="304800" cy="304800"/>
          </a:xfrm>
          <a:prstGeom prst="ellipse">
            <a:avLst/>
          </a:prstGeom>
          <a:solidFill>
            <a:srgbClr val="3B3838"/>
          </a:solidFill>
          <a:ln>
            <a:solidFill>
              <a:srgbClr val="3B383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Oval 13"/>
          <p:cNvSpPr/>
          <p:nvPr userDrawn="1"/>
        </p:nvSpPr>
        <p:spPr>
          <a:xfrm>
            <a:off x="8959850" y="4278223"/>
            <a:ext cx="304800" cy="304800"/>
          </a:xfrm>
          <a:prstGeom prst="ellipse">
            <a:avLst/>
          </a:prstGeom>
          <a:solidFill>
            <a:srgbClr val="0094C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rgbClr val="0094C8"/>
              </a:solidFill>
            </a:endParaRPr>
          </a:p>
        </p:txBody>
      </p:sp>
      <p:sp>
        <p:nvSpPr>
          <p:cNvPr id="10" name="Teksto vietos rezervavimo ženklas 15"/>
          <p:cNvSpPr>
            <a:spLocks noGrp="1"/>
          </p:cNvSpPr>
          <p:nvPr>
            <p:ph type="body" sz="quarter" idx="15" hasCustomPrompt="1"/>
          </p:nvPr>
        </p:nvSpPr>
        <p:spPr>
          <a:xfrm>
            <a:off x="4075113" y="809625"/>
            <a:ext cx="4946650" cy="688975"/>
          </a:xfrm>
        </p:spPr>
        <p:txBody>
          <a:bodyPr>
            <a:normAutofit/>
          </a:bodyPr>
          <a:lstStyle>
            <a:lvl1pPr marL="0" indent="0">
              <a:buNone/>
              <a:defRPr sz="36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lt-LT" dirty="0"/>
              <a:t>Temos pavadinimas</a:t>
            </a:r>
          </a:p>
        </p:txBody>
      </p:sp>
      <p:pic>
        <p:nvPicPr>
          <p:cNvPr id="11" name="Paveikslėlis 10"/>
          <p:cNvPicPr>
            <a:picLocks noChangeAspect="1"/>
          </p:cNvPicPr>
          <p:nvPr userDrawn="1"/>
        </p:nvPicPr>
        <p:blipFill>
          <a:blip r:embed="rId2"/>
          <a:stretch>
            <a:fillRect/>
          </a:stretch>
        </p:blipFill>
        <p:spPr>
          <a:xfrm>
            <a:off x="6449070" y="0"/>
            <a:ext cx="5742930" cy="77561"/>
          </a:xfrm>
          <a:prstGeom prst="rect">
            <a:avLst/>
          </a:prstGeom>
        </p:spPr>
      </p:pic>
      <p:sp>
        <p:nvSpPr>
          <p:cNvPr id="13" name="Teksto vietos rezervavimo ženklas 12"/>
          <p:cNvSpPr>
            <a:spLocks noGrp="1"/>
          </p:cNvSpPr>
          <p:nvPr>
            <p:ph type="body" sz="quarter" idx="16" hasCustomPrompt="1"/>
          </p:nvPr>
        </p:nvSpPr>
        <p:spPr>
          <a:xfrm>
            <a:off x="838200" y="4865687"/>
            <a:ext cx="2438400" cy="1354137"/>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lt-LT" dirty="0"/>
              <a:t>Tekstas</a:t>
            </a:r>
          </a:p>
        </p:txBody>
      </p:sp>
      <p:sp>
        <p:nvSpPr>
          <p:cNvPr id="14" name="Teksto vietos rezervavimo ženklas 12"/>
          <p:cNvSpPr>
            <a:spLocks noGrp="1"/>
          </p:cNvSpPr>
          <p:nvPr>
            <p:ph type="body" sz="quarter" idx="17" hasCustomPrompt="1"/>
          </p:nvPr>
        </p:nvSpPr>
        <p:spPr>
          <a:xfrm>
            <a:off x="3581400" y="2657475"/>
            <a:ext cx="2438400" cy="1413556"/>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lt-LT" dirty="0"/>
              <a:t>Tekstas</a:t>
            </a:r>
          </a:p>
        </p:txBody>
      </p:sp>
      <p:sp>
        <p:nvSpPr>
          <p:cNvPr id="15" name="Teksto vietos rezervavimo ženklas 12"/>
          <p:cNvSpPr>
            <a:spLocks noGrp="1"/>
          </p:cNvSpPr>
          <p:nvPr>
            <p:ph type="body" sz="quarter" idx="18" hasCustomPrompt="1"/>
          </p:nvPr>
        </p:nvSpPr>
        <p:spPr>
          <a:xfrm>
            <a:off x="6521450" y="4865688"/>
            <a:ext cx="2438400" cy="1354136"/>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lt-LT" dirty="0"/>
              <a:t>Tekstas</a:t>
            </a:r>
          </a:p>
        </p:txBody>
      </p:sp>
      <p:sp>
        <p:nvSpPr>
          <p:cNvPr id="16" name="Teksto vietos rezervavimo ženklas 12"/>
          <p:cNvSpPr>
            <a:spLocks noGrp="1"/>
          </p:cNvSpPr>
          <p:nvPr>
            <p:ph type="body" sz="quarter" idx="19" hasCustomPrompt="1"/>
          </p:nvPr>
        </p:nvSpPr>
        <p:spPr>
          <a:xfrm>
            <a:off x="9264650" y="2657475"/>
            <a:ext cx="2438400" cy="1413556"/>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lt-LT" dirty="0"/>
              <a:t>Tekstas</a:t>
            </a:r>
          </a:p>
        </p:txBody>
      </p:sp>
    </p:spTree>
    <p:extLst>
      <p:ext uri="{BB962C8B-B14F-4D97-AF65-F5344CB8AC3E}">
        <p14:creationId xmlns:p14="http://schemas.microsoft.com/office/powerpoint/2010/main" val="1466054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otemė">
    <p:spTree>
      <p:nvGrpSpPr>
        <p:cNvPr id="1" name=""/>
        <p:cNvGrpSpPr/>
        <p:nvPr/>
      </p:nvGrpSpPr>
      <p:grpSpPr>
        <a:xfrm>
          <a:off x="0" y="0"/>
          <a:ext cx="0" cy="0"/>
          <a:chOff x="0" y="0"/>
          <a:chExt cx="0" cy="0"/>
        </a:xfrm>
      </p:grpSpPr>
      <p:pic>
        <p:nvPicPr>
          <p:cNvPr id="10" name="Paveikslėlis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819401"/>
            <a:ext cx="12192000" cy="4038600"/>
          </a:xfrm>
          <a:prstGeom prst="rect">
            <a:avLst/>
          </a:prstGeom>
        </p:spPr>
      </p:pic>
      <p:sp>
        <p:nvSpPr>
          <p:cNvPr id="6" name="Stačiakampis 5"/>
          <p:cNvSpPr/>
          <p:nvPr userDrawn="1"/>
        </p:nvSpPr>
        <p:spPr>
          <a:xfrm>
            <a:off x="0" y="2819400"/>
            <a:ext cx="12192000" cy="2257425"/>
          </a:xfrm>
          <a:prstGeom prst="rect">
            <a:avLst/>
          </a:prstGeom>
          <a:solidFill>
            <a:schemeClr val="accent2">
              <a:alpha val="85000"/>
            </a:schemeClr>
          </a:solidFill>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t-LT"/>
          </a:p>
        </p:txBody>
      </p:sp>
      <p:sp>
        <p:nvSpPr>
          <p:cNvPr id="3" name="Date Placeholder 2"/>
          <p:cNvSpPr>
            <a:spLocks noGrp="1"/>
          </p:cNvSpPr>
          <p:nvPr>
            <p:ph type="dt" sz="half" idx="10"/>
          </p:nvPr>
        </p:nvSpPr>
        <p:spPr/>
        <p:txBody>
          <a:bodyPr/>
          <a:lstStyle/>
          <a:p>
            <a:fld id="{05EF184B-3D6D-44D8-BD42-8BC93757BDEF}" type="datetimeFigureOut">
              <a:rPr lang="lt-LT" smtClean="0"/>
              <a:t>2024.02.13</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F4730FD2-E43F-4855-96F1-1C7A6A1C8A45}" type="slidenum">
              <a:rPr lang="lt-LT" smtClean="0"/>
              <a:t>‹#›</a:t>
            </a:fld>
            <a:endParaRPr lang="lt-LT"/>
          </a:p>
        </p:txBody>
      </p:sp>
      <p:sp>
        <p:nvSpPr>
          <p:cNvPr id="8" name="Teksto vietos rezervavimo ženklas 7"/>
          <p:cNvSpPr>
            <a:spLocks noGrp="1"/>
          </p:cNvSpPr>
          <p:nvPr>
            <p:ph type="body" sz="quarter" idx="13" hasCustomPrompt="1"/>
          </p:nvPr>
        </p:nvSpPr>
        <p:spPr>
          <a:xfrm>
            <a:off x="1501887" y="3312312"/>
            <a:ext cx="8696325" cy="1219200"/>
          </a:xfrm>
        </p:spPr>
        <p:txBody>
          <a:bodyPr>
            <a:noAutofit/>
          </a:bodyPr>
          <a:lstStyle>
            <a:lvl1pPr marL="0" indent="0" algn="ctr">
              <a:buNone/>
              <a:defRPr sz="4800" b="0">
                <a:solidFill>
                  <a:schemeClr val="bg1"/>
                </a:solidFill>
                <a:effectLst>
                  <a:outerShdw blurRad="38100" dist="38100" dir="2700000" algn="tl">
                    <a:srgbClr val="000000">
                      <a:alpha val="43137"/>
                    </a:srgbClr>
                  </a:outerShdw>
                </a:effectLst>
                <a:latin typeface="Garamond" panose="020204040303010108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lt-LT" dirty="0"/>
              <a:t>Spustelėję pridėkite potemės pavadinimą</a:t>
            </a:r>
          </a:p>
        </p:txBody>
      </p:sp>
      <p:pic>
        <p:nvPicPr>
          <p:cNvPr id="9" name="Paveikslėlis 8"/>
          <p:cNvPicPr>
            <a:picLocks noChangeAspect="1"/>
          </p:cNvPicPr>
          <p:nvPr userDrawn="1"/>
        </p:nvPicPr>
        <p:blipFill>
          <a:blip r:embed="rId3"/>
          <a:stretch>
            <a:fillRect/>
          </a:stretch>
        </p:blipFill>
        <p:spPr>
          <a:xfrm rot="16200000">
            <a:off x="2831835" y="-91694"/>
            <a:ext cx="79255" cy="5742930"/>
          </a:xfrm>
          <a:prstGeom prst="rect">
            <a:avLst/>
          </a:prstGeom>
          <a:solidFill>
            <a:srgbClr val="FFC000"/>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91002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otemė 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F184B-3D6D-44D8-BD42-8BC93757BDEF}" type="datetimeFigureOut">
              <a:rPr lang="lt-LT" smtClean="0"/>
              <a:t>2024.02.13</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F4730FD2-E43F-4855-96F1-1C7A6A1C8A45}" type="slidenum">
              <a:rPr lang="lt-LT" smtClean="0"/>
              <a:t>‹#›</a:t>
            </a:fld>
            <a:endParaRPr lang="lt-LT"/>
          </a:p>
        </p:txBody>
      </p:sp>
      <p:pic>
        <p:nvPicPr>
          <p:cNvPr id="6" name="Paveikslėlis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636899"/>
          </a:xfrm>
          <a:prstGeom prst="rect">
            <a:avLst/>
          </a:prstGeom>
        </p:spPr>
      </p:pic>
      <p:pic>
        <p:nvPicPr>
          <p:cNvPr id="7" name="Paveikslėlis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4332"/>
            <a:ext cx="12192000" cy="3083668"/>
          </a:xfrm>
          <a:prstGeom prst="rect">
            <a:avLst/>
          </a:prstGeom>
        </p:spPr>
      </p:pic>
      <p:pic>
        <p:nvPicPr>
          <p:cNvPr id="8" name="Paveikslėlis 7"/>
          <p:cNvPicPr>
            <a:picLocks noChangeAspect="1"/>
          </p:cNvPicPr>
          <p:nvPr userDrawn="1"/>
        </p:nvPicPr>
        <p:blipFill>
          <a:blip r:embed="rId4"/>
          <a:stretch>
            <a:fillRect/>
          </a:stretch>
        </p:blipFill>
        <p:spPr>
          <a:xfrm rot="16200000">
            <a:off x="2831836" y="863239"/>
            <a:ext cx="79255" cy="5742930"/>
          </a:xfrm>
          <a:prstGeom prst="rect">
            <a:avLst/>
          </a:prstGeom>
          <a:solidFill>
            <a:srgbClr val="FFC000"/>
          </a:solidFill>
        </p:spPr>
      </p:pic>
      <p:pic>
        <p:nvPicPr>
          <p:cNvPr id="9" name="Paveikslėlis 8"/>
          <p:cNvPicPr>
            <a:picLocks noChangeAspect="1"/>
          </p:cNvPicPr>
          <p:nvPr userDrawn="1"/>
        </p:nvPicPr>
        <p:blipFill>
          <a:blip r:embed="rId4"/>
          <a:stretch>
            <a:fillRect/>
          </a:stretch>
        </p:blipFill>
        <p:spPr>
          <a:xfrm rot="16200000">
            <a:off x="9280908" y="805062"/>
            <a:ext cx="79255" cy="5742930"/>
          </a:xfrm>
          <a:prstGeom prst="rect">
            <a:avLst/>
          </a:prstGeom>
          <a:solidFill>
            <a:srgbClr val="FFC000"/>
          </a:solidFill>
        </p:spPr>
      </p:pic>
      <p:sp>
        <p:nvSpPr>
          <p:cNvPr id="10" name="Stačiakampis 9"/>
          <p:cNvSpPr/>
          <p:nvPr userDrawn="1"/>
        </p:nvSpPr>
        <p:spPr>
          <a:xfrm>
            <a:off x="1252429" y="1215958"/>
            <a:ext cx="9687141" cy="4601183"/>
          </a:xfrm>
          <a:prstGeom prst="rect">
            <a:avLst/>
          </a:prstGeom>
          <a:solidFill>
            <a:schemeClr val="bg2">
              <a:alpha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Teksto vietos rezervavimo ženklas 11"/>
          <p:cNvSpPr>
            <a:spLocks noGrp="1"/>
          </p:cNvSpPr>
          <p:nvPr>
            <p:ph type="body" sz="quarter" idx="13" hasCustomPrompt="1"/>
          </p:nvPr>
        </p:nvSpPr>
        <p:spPr>
          <a:xfrm>
            <a:off x="1760538" y="2898843"/>
            <a:ext cx="8742362" cy="1624520"/>
          </a:xfrm>
        </p:spPr>
        <p:txBody>
          <a:bodyPr>
            <a:normAutofit/>
          </a:bodyPr>
          <a:lstStyle>
            <a:lvl1pPr marL="0" indent="0" algn="ctr">
              <a:buNone/>
              <a:defRPr sz="4800" b="0">
                <a:effectLst>
                  <a:outerShdw blurRad="38100" dist="38100" dir="2700000" algn="tl">
                    <a:srgbClr val="000000">
                      <a:alpha val="43137"/>
                    </a:srgbClr>
                  </a:outerShdw>
                </a:effectLst>
                <a:latin typeface="Garamond" panose="02020404030301010803" pitchFamily="18" charset="0"/>
              </a:defRPr>
            </a:lvl1pPr>
          </a:lstStyle>
          <a:p>
            <a:pPr lvl="0"/>
            <a:r>
              <a:rPr lang="lt-LT" dirty="0"/>
              <a:t>Spustelėkite pridėti potemės pavadinimą</a:t>
            </a:r>
          </a:p>
        </p:txBody>
      </p:sp>
      <p:sp>
        <p:nvSpPr>
          <p:cNvPr id="13" name="Statusis trikampis 12"/>
          <p:cNvSpPr/>
          <p:nvPr userDrawn="1"/>
        </p:nvSpPr>
        <p:spPr>
          <a:xfrm rot="16200000">
            <a:off x="9859570" y="4766230"/>
            <a:ext cx="1080000" cy="1080000"/>
          </a:xfrm>
          <a:prstGeom prst="rtTriangle">
            <a:avLst/>
          </a:prstGeom>
          <a:solidFill>
            <a:srgbClr val="006386">
              <a:alpha val="75000"/>
            </a:srgbClr>
          </a:solid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t-LT"/>
          </a:p>
        </p:txBody>
      </p:sp>
      <p:sp>
        <p:nvSpPr>
          <p:cNvPr id="14" name="Statusis trikampis 13"/>
          <p:cNvSpPr/>
          <p:nvPr userDrawn="1"/>
        </p:nvSpPr>
        <p:spPr>
          <a:xfrm rot="5400000">
            <a:off x="1252428" y="1215958"/>
            <a:ext cx="1080000" cy="1080000"/>
          </a:xfrm>
          <a:prstGeom prst="rtTriangle">
            <a:avLst/>
          </a:prstGeom>
          <a:solidFill>
            <a:srgbClr val="006386">
              <a:alpha val="75000"/>
            </a:srgbClr>
          </a:solid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528837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tatistik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5EF184B-3D6D-44D8-BD42-8BC93757BDEF}" type="datetimeFigureOut">
              <a:rPr lang="lt-LT" smtClean="0"/>
              <a:t>2024.02.13</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F4730FD2-E43F-4855-96F1-1C7A6A1C8A45}" type="slidenum">
              <a:rPr lang="lt-LT" smtClean="0"/>
              <a:t>‹#›</a:t>
            </a:fld>
            <a:endParaRPr lang="lt-LT"/>
          </a:p>
        </p:txBody>
      </p:sp>
      <p:pic>
        <p:nvPicPr>
          <p:cNvPr id="8" name="Picture 9"/>
          <p:cNvPicPr>
            <a:picLocks noChangeAspect="1"/>
          </p:cNvPicPr>
          <p:nvPr userDrawn="1"/>
        </p:nvPicPr>
        <p:blipFill rotWithShape="1">
          <a:blip r:embed="rId2">
            <a:extLst>
              <a:ext uri="{28A0092B-C50C-407E-A947-70E740481C1C}">
                <a14:useLocalDpi xmlns:a14="http://schemas.microsoft.com/office/drawing/2010/main" val="0"/>
              </a:ext>
            </a:extLst>
          </a:blip>
          <a:srcRect l="-594" t="-44287" b="45360"/>
          <a:stretch/>
        </p:blipFill>
        <p:spPr>
          <a:xfrm>
            <a:off x="-73480" y="-1485901"/>
            <a:ext cx="12265479" cy="3287485"/>
          </a:xfrm>
          <a:prstGeom prst="rect">
            <a:avLst/>
          </a:prstGeom>
          <a:effectLst>
            <a:outerShdw blurRad="50800" dist="38100" dir="2700000" algn="tl" rotWithShape="0">
              <a:prstClr val="black">
                <a:alpha val="40000"/>
              </a:prstClr>
            </a:outerShdw>
          </a:effectLst>
        </p:spPr>
      </p:pic>
      <p:pic>
        <p:nvPicPr>
          <p:cNvPr id="9" name="Paveikslėlis 8"/>
          <p:cNvPicPr>
            <a:picLocks noChangeAspect="1"/>
          </p:cNvPicPr>
          <p:nvPr userDrawn="1"/>
        </p:nvPicPr>
        <p:blipFill>
          <a:blip r:embed="rId3"/>
          <a:stretch>
            <a:fillRect/>
          </a:stretch>
        </p:blipFill>
        <p:spPr>
          <a:xfrm>
            <a:off x="6449069" y="1801585"/>
            <a:ext cx="5742930" cy="77561"/>
          </a:xfrm>
          <a:prstGeom prst="rect">
            <a:avLst/>
          </a:prstGeom>
          <a:effectLst>
            <a:outerShdw blurRad="50800" dist="38100" dir="2700000" algn="tl" rotWithShape="0">
              <a:prstClr val="black">
                <a:alpha val="40000"/>
              </a:prstClr>
            </a:outerShdw>
          </a:effectLst>
        </p:spPr>
      </p:pic>
      <p:sp>
        <p:nvSpPr>
          <p:cNvPr id="21" name="Teksto vietos rezervavimo ženklas 20"/>
          <p:cNvSpPr>
            <a:spLocks noGrp="1"/>
          </p:cNvSpPr>
          <p:nvPr>
            <p:ph type="body" sz="quarter" idx="17" hasCustomPrompt="1"/>
          </p:nvPr>
        </p:nvSpPr>
        <p:spPr>
          <a:xfrm>
            <a:off x="2832692" y="2677800"/>
            <a:ext cx="2792413" cy="122555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err="1"/>
              <a:t>Tekstas</a:t>
            </a:r>
            <a:endParaRPr lang="lt-LT" dirty="0"/>
          </a:p>
        </p:txBody>
      </p:sp>
      <p:sp>
        <p:nvSpPr>
          <p:cNvPr id="22" name="Teksto vietos rezervavimo ženklas 20"/>
          <p:cNvSpPr>
            <a:spLocks noGrp="1"/>
          </p:cNvSpPr>
          <p:nvPr>
            <p:ph type="body" sz="quarter" idx="18" hasCustomPrompt="1"/>
          </p:nvPr>
        </p:nvSpPr>
        <p:spPr>
          <a:xfrm>
            <a:off x="8309425" y="2676947"/>
            <a:ext cx="2792413" cy="122555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err="1"/>
              <a:t>Tekstas</a:t>
            </a:r>
            <a:endParaRPr lang="lt-LT" dirty="0"/>
          </a:p>
        </p:txBody>
      </p:sp>
      <p:sp>
        <p:nvSpPr>
          <p:cNvPr id="23" name="Teksto vietos rezervavimo ženklas 20"/>
          <p:cNvSpPr>
            <a:spLocks noGrp="1"/>
          </p:cNvSpPr>
          <p:nvPr>
            <p:ph type="body" sz="quarter" idx="19" hasCustomPrompt="1"/>
          </p:nvPr>
        </p:nvSpPr>
        <p:spPr>
          <a:xfrm>
            <a:off x="2832692" y="4736675"/>
            <a:ext cx="2792413" cy="122555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err="1"/>
              <a:t>Tekstas</a:t>
            </a:r>
            <a:endParaRPr lang="lt-LT" dirty="0"/>
          </a:p>
        </p:txBody>
      </p:sp>
      <p:sp>
        <p:nvSpPr>
          <p:cNvPr id="24" name="Teksto vietos rezervavimo ženklas 20"/>
          <p:cNvSpPr>
            <a:spLocks noGrp="1"/>
          </p:cNvSpPr>
          <p:nvPr>
            <p:ph type="body" sz="quarter" idx="20" hasCustomPrompt="1"/>
          </p:nvPr>
        </p:nvSpPr>
        <p:spPr>
          <a:xfrm>
            <a:off x="8309426" y="4736675"/>
            <a:ext cx="2792413" cy="1225550"/>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err="1"/>
              <a:t>Tekstas</a:t>
            </a:r>
            <a:endParaRPr lang="lt-LT" dirty="0"/>
          </a:p>
        </p:txBody>
      </p:sp>
      <p:sp>
        <p:nvSpPr>
          <p:cNvPr id="26" name="Teksto vietos rezervavimo ženklas 25"/>
          <p:cNvSpPr>
            <a:spLocks noGrp="1"/>
          </p:cNvSpPr>
          <p:nvPr>
            <p:ph type="body" sz="quarter" idx="21" hasCustomPrompt="1"/>
          </p:nvPr>
        </p:nvSpPr>
        <p:spPr>
          <a:xfrm>
            <a:off x="1600092" y="3079009"/>
            <a:ext cx="831850" cy="423863"/>
          </a:xfrm>
        </p:spPr>
        <p:txBody>
          <a:bodyPr>
            <a:normAutofit/>
          </a:bodyPr>
          <a:lstStyle>
            <a:lvl1pPr marL="0" indent="0">
              <a:buNone/>
              <a:defRPr sz="2400" b="1" baseline="0"/>
            </a:lvl1pPr>
            <a:lvl2pPr marL="457200" indent="0">
              <a:buNone/>
              <a:defRPr/>
            </a:lvl2pPr>
            <a:lvl3pPr marL="914400" indent="0">
              <a:buNone/>
              <a:defRPr/>
            </a:lvl3pPr>
            <a:lvl4pPr marL="1371600" indent="0">
              <a:buNone/>
              <a:defRPr/>
            </a:lvl4pPr>
            <a:lvl5pPr marL="1828800" indent="0">
              <a:buNone/>
              <a:defRPr/>
            </a:lvl5pPr>
          </a:lstStyle>
          <a:p>
            <a:pPr lvl="0"/>
            <a:r>
              <a:rPr lang="en-US" sz="2400" dirty="0"/>
              <a:t>XX %</a:t>
            </a:r>
            <a:endParaRPr lang="lt-LT" dirty="0"/>
          </a:p>
        </p:txBody>
      </p:sp>
      <p:sp>
        <p:nvSpPr>
          <p:cNvPr id="28" name="Teksto vietos rezervavimo ženklas 25"/>
          <p:cNvSpPr>
            <a:spLocks noGrp="1"/>
          </p:cNvSpPr>
          <p:nvPr>
            <p:ph type="body" sz="quarter" idx="22" hasCustomPrompt="1"/>
          </p:nvPr>
        </p:nvSpPr>
        <p:spPr>
          <a:xfrm>
            <a:off x="1600092" y="5137517"/>
            <a:ext cx="831850" cy="423863"/>
          </a:xfrm>
        </p:spPr>
        <p:txBody>
          <a:bodyPr>
            <a:normAutofit/>
          </a:bodyPr>
          <a:lstStyle>
            <a:lvl1pPr marL="0" indent="0">
              <a:buNone/>
              <a:defRPr sz="2400" b="1" baseline="0"/>
            </a:lvl1pPr>
            <a:lvl2pPr marL="457200" indent="0">
              <a:buNone/>
              <a:defRPr/>
            </a:lvl2pPr>
            <a:lvl3pPr marL="914400" indent="0">
              <a:buNone/>
              <a:defRPr/>
            </a:lvl3pPr>
            <a:lvl4pPr marL="1371600" indent="0">
              <a:buNone/>
              <a:defRPr/>
            </a:lvl4pPr>
            <a:lvl5pPr marL="1828800" indent="0">
              <a:buNone/>
              <a:defRPr/>
            </a:lvl5pPr>
          </a:lstStyle>
          <a:p>
            <a:pPr lvl="0"/>
            <a:r>
              <a:rPr lang="en-US" sz="2400" dirty="0"/>
              <a:t>XX %</a:t>
            </a:r>
            <a:endParaRPr lang="lt-LT" dirty="0"/>
          </a:p>
        </p:txBody>
      </p:sp>
      <p:sp>
        <p:nvSpPr>
          <p:cNvPr id="29" name="Teksto vietos rezervavimo ženklas 25"/>
          <p:cNvSpPr>
            <a:spLocks noGrp="1"/>
          </p:cNvSpPr>
          <p:nvPr>
            <p:ph type="body" sz="quarter" idx="23" hasCustomPrompt="1"/>
          </p:nvPr>
        </p:nvSpPr>
        <p:spPr>
          <a:xfrm>
            <a:off x="7068609" y="3077791"/>
            <a:ext cx="831850" cy="423863"/>
          </a:xfrm>
        </p:spPr>
        <p:txBody>
          <a:bodyPr>
            <a:normAutofit/>
          </a:bodyPr>
          <a:lstStyle>
            <a:lvl1pPr marL="0" indent="0">
              <a:buNone/>
              <a:defRPr sz="2400" b="1" baseline="0"/>
            </a:lvl1pPr>
            <a:lvl2pPr marL="457200" indent="0">
              <a:buNone/>
              <a:defRPr/>
            </a:lvl2pPr>
            <a:lvl3pPr marL="914400" indent="0">
              <a:buNone/>
              <a:defRPr/>
            </a:lvl3pPr>
            <a:lvl4pPr marL="1371600" indent="0">
              <a:buNone/>
              <a:defRPr/>
            </a:lvl4pPr>
            <a:lvl5pPr marL="1828800" indent="0">
              <a:buNone/>
              <a:defRPr/>
            </a:lvl5pPr>
          </a:lstStyle>
          <a:p>
            <a:pPr lvl="0"/>
            <a:r>
              <a:rPr lang="en-US" sz="2400" dirty="0"/>
              <a:t>XX %</a:t>
            </a:r>
            <a:endParaRPr lang="lt-LT" dirty="0"/>
          </a:p>
        </p:txBody>
      </p:sp>
      <p:sp>
        <p:nvSpPr>
          <p:cNvPr id="30" name="Teksto vietos rezervavimo ženklas 25"/>
          <p:cNvSpPr>
            <a:spLocks noGrp="1"/>
          </p:cNvSpPr>
          <p:nvPr>
            <p:ph type="body" sz="quarter" idx="24" hasCustomPrompt="1"/>
          </p:nvPr>
        </p:nvSpPr>
        <p:spPr>
          <a:xfrm>
            <a:off x="7068609" y="5137516"/>
            <a:ext cx="831850" cy="423863"/>
          </a:xfrm>
        </p:spPr>
        <p:txBody>
          <a:bodyPr>
            <a:normAutofit/>
          </a:bodyPr>
          <a:lstStyle>
            <a:lvl1pPr marL="0" indent="0">
              <a:buNone/>
              <a:defRPr sz="2400" b="1" baseline="0"/>
            </a:lvl1pPr>
            <a:lvl2pPr marL="457200" indent="0">
              <a:buNone/>
              <a:defRPr/>
            </a:lvl2pPr>
            <a:lvl3pPr marL="914400" indent="0">
              <a:buNone/>
              <a:defRPr/>
            </a:lvl3pPr>
            <a:lvl4pPr marL="1371600" indent="0">
              <a:buNone/>
              <a:defRPr/>
            </a:lvl4pPr>
            <a:lvl5pPr marL="1828800" indent="0">
              <a:buNone/>
              <a:defRPr/>
            </a:lvl5pPr>
          </a:lstStyle>
          <a:p>
            <a:pPr lvl="0"/>
            <a:r>
              <a:rPr lang="en-US" sz="2400" dirty="0"/>
              <a:t>XX %</a:t>
            </a:r>
            <a:endParaRPr lang="lt-LT" dirty="0"/>
          </a:p>
        </p:txBody>
      </p:sp>
    </p:spTree>
    <p:extLst>
      <p:ext uri="{BB962C8B-B14F-4D97-AF65-F5344CB8AC3E}">
        <p14:creationId xmlns:p14="http://schemas.microsoft.com/office/powerpoint/2010/main" val="2134316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atistika 2">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5EF184B-3D6D-44D8-BD42-8BC93757BDEF}" type="datetimeFigureOut">
              <a:rPr lang="lt-LT" smtClean="0"/>
              <a:t>2024.02.13</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F4730FD2-E43F-4855-96F1-1C7A6A1C8A45}" type="slidenum">
              <a:rPr lang="lt-LT" smtClean="0"/>
              <a:t>‹#›</a:t>
            </a:fld>
            <a:endParaRPr lang="lt-LT"/>
          </a:p>
        </p:txBody>
      </p:sp>
      <p:pic>
        <p:nvPicPr>
          <p:cNvPr id="15" name="Paveikslėlis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44095" y="3591098"/>
            <a:ext cx="6447905" cy="3266902"/>
          </a:xfrm>
          <a:prstGeom prst="rect">
            <a:avLst/>
          </a:prstGeom>
        </p:spPr>
      </p:pic>
      <p:pic>
        <p:nvPicPr>
          <p:cNvPr id="16" name="Paveikslėlis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591098"/>
            <a:ext cx="5744094" cy="3266902"/>
          </a:xfrm>
          <a:prstGeom prst="rect">
            <a:avLst/>
          </a:prstGeom>
        </p:spPr>
      </p:pic>
      <p:pic>
        <p:nvPicPr>
          <p:cNvPr id="17" name="Paveikslėlis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00646" y="0"/>
            <a:ext cx="9091353" cy="3591098"/>
          </a:xfrm>
          <a:prstGeom prst="rect">
            <a:avLst/>
          </a:prstGeom>
        </p:spPr>
      </p:pic>
      <p:pic>
        <p:nvPicPr>
          <p:cNvPr id="14" name="Paveikslėlis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 y="0"/>
            <a:ext cx="7996839" cy="3591098"/>
          </a:xfrm>
          <a:prstGeom prst="rect">
            <a:avLst/>
          </a:prstGeom>
        </p:spPr>
      </p:pic>
      <p:pic>
        <p:nvPicPr>
          <p:cNvPr id="33" name="Paveikslėlis 32"/>
          <p:cNvPicPr>
            <a:picLocks noChangeAspect="1"/>
          </p:cNvPicPr>
          <p:nvPr userDrawn="1"/>
        </p:nvPicPr>
        <p:blipFill>
          <a:blip r:embed="rId6"/>
          <a:stretch>
            <a:fillRect/>
          </a:stretch>
        </p:blipFill>
        <p:spPr>
          <a:xfrm rot="16200000">
            <a:off x="5721214" y="722413"/>
            <a:ext cx="79255" cy="5742930"/>
          </a:xfrm>
          <a:prstGeom prst="rect">
            <a:avLst/>
          </a:prstGeom>
          <a:solidFill>
            <a:srgbClr val="FFC000"/>
          </a:solidFill>
          <a:effectLst>
            <a:outerShdw blurRad="50800" dist="38100" dir="2700000" algn="tl" rotWithShape="0">
              <a:prstClr val="black">
                <a:alpha val="40000"/>
              </a:prstClr>
            </a:outerShdw>
          </a:effectLst>
        </p:spPr>
      </p:pic>
      <p:sp>
        <p:nvSpPr>
          <p:cNvPr id="34" name="Struktūrinė schema: procesas 33"/>
          <p:cNvSpPr/>
          <p:nvPr userDrawn="1"/>
        </p:nvSpPr>
        <p:spPr>
          <a:xfrm rot="2686966">
            <a:off x="5042615" y="2871099"/>
            <a:ext cx="1440000" cy="1440000"/>
          </a:xfrm>
          <a:prstGeom prst="flowChartProcess">
            <a:avLst/>
          </a:prstGeom>
          <a:solidFill>
            <a:srgbClr val="006386">
              <a:alpha val="9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8" name="Stačiakampis 17"/>
          <p:cNvSpPr/>
          <p:nvPr userDrawn="1"/>
        </p:nvSpPr>
        <p:spPr>
          <a:xfrm>
            <a:off x="278477" y="3728531"/>
            <a:ext cx="5328275" cy="299203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7" name="Stačiakampis 26"/>
          <p:cNvSpPr/>
          <p:nvPr userDrawn="1"/>
        </p:nvSpPr>
        <p:spPr>
          <a:xfrm>
            <a:off x="5918479" y="3728531"/>
            <a:ext cx="5961793" cy="299203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1" name="Stačiakampis 30"/>
          <p:cNvSpPr/>
          <p:nvPr userDrawn="1"/>
        </p:nvSpPr>
        <p:spPr>
          <a:xfrm>
            <a:off x="5918479" y="450828"/>
            <a:ext cx="5961793" cy="3002837"/>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2" name="Stačiakampis 31"/>
          <p:cNvSpPr/>
          <p:nvPr userDrawn="1"/>
        </p:nvSpPr>
        <p:spPr>
          <a:xfrm>
            <a:off x="278477" y="450828"/>
            <a:ext cx="5328275" cy="3002837"/>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0" name="Teksto vietos rezervavimo ženklas 19"/>
          <p:cNvSpPr>
            <a:spLocks noGrp="1"/>
          </p:cNvSpPr>
          <p:nvPr>
            <p:ph type="body" sz="quarter" idx="13" hasCustomPrompt="1"/>
          </p:nvPr>
        </p:nvSpPr>
        <p:spPr>
          <a:xfrm>
            <a:off x="507321" y="643095"/>
            <a:ext cx="4909229" cy="2643030"/>
          </a:xfrm>
        </p:spPr>
        <p:txBody>
          <a:bodyPr>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lt-LT" dirty="0"/>
              <a:t>Tekstas</a:t>
            </a:r>
          </a:p>
        </p:txBody>
      </p:sp>
      <p:sp>
        <p:nvSpPr>
          <p:cNvPr id="35" name="Teksto vietos rezervavimo ženklas 19"/>
          <p:cNvSpPr>
            <a:spLocks noGrp="1"/>
          </p:cNvSpPr>
          <p:nvPr>
            <p:ph type="body" sz="quarter" idx="14" hasCustomPrompt="1"/>
          </p:nvPr>
        </p:nvSpPr>
        <p:spPr>
          <a:xfrm>
            <a:off x="507321" y="3892830"/>
            <a:ext cx="4909229" cy="2643030"/>
          </a:xfrm>
        </p:spPr>
        <p:txBody>
          <a:bodyPr>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lt-LT" dirty="0"/>
              <a:t>Tekstas</a:t>
            </a:r>
          </a:p>
        </p:txBody>
      </p:sp>
      <p:sp>
        <p:nvSpPr>
          <p:cNvPr id="36" name="Teksto vietos rezervavimo ženklas 19"/>
          <p:cNvSpPr>
            <a:spLocks noGrp="1"/>
          </p:cNvSpPr>
          <p:nvPr>
            <p:ph type="body" sz="quarter" idx="15" hasCustomPrompt="1"/>
          </p:nvPr>
        </p:nvSpPr>
        <p:spPr>
          <a:xfrm>
            <a:off x="6096000" y="643095"/>
            <a:ext cx="5574756" cy="2643030"/>
          </a:xfrm>
        </p:spPr>
        <p:txBody>
          <a:bodyPr>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lt-LT" dirty="0"/>
              <a:t>Tekstas</a:t>
            </a:r>
          </a:p>
        </p:txBody>
      </p:sp>
      <p:sp>
        <p:nvSpPr>
          <p:cNvPr id="37" name="Teksto vietos rezervavimo ženklas 19"/>
          <p:cNvSpPr>
            <a:spLocks noGrp="1"/>
          </p:cNvSpPr>
          <p:nvPr>
            <p:ph type="body" sz="quarter" idx="16" hasCustomPrompt="1"/>
          </p:nvPr>
        </p:nvSpPr>
        <p:spPr>
          <a:xfrm>
            <a:off x="6096000" y="3892830"/>
            <a:ext cx="5574756" cy="2643030"/>
          </a:xfrm>
        </p:spPr>
        <p:txBody>
          <a:bodyPr>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lt-LT" dirty="0"/>
              <a:t>Tekstas</a:t>
            </a:r>
          </a:p>
        </p:txBody>
      </p:sp>
    </p:spTree>
    <p:extLst>
      <p:ext uri="{BB962C8B-B14F-4D97-AF65-F5344CB8AC3E}">
        <p14:creationId xmlns:p14="http://schemas.microsoft.com/office/powerpoint/2010/main" val="4202472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Nuotraukos">
    <p:spTree>
      <p:nvGrpSpPr>
        <p:cNvPr id="1" name=""/>
        <p:cNvGrpSpPr/>
        <p:nvPr/>
      </p:nvGrpSpPr>
      <p:grpSpPr>
        <a:xfrm>
          <a:off x="0" y="0"/>
          <a:ext cx="0" cy="0"/>
          <a:chOff x="0" y="0"/>
          <a:chExt cx="0" cy="0"/>
        </a:xfrm>
      </p:grpSpPr>
      <p:sp>
        <p:nvSpPr>
          <p:cNvPr id="10" name="Paveikslėlio vietos rezervavimo ženklas 7"/>
          <p:cNvSpPr>
            <a:spLocks noGrp="1"/>
          </p:cNvSpPr>
          <p:nvPr>
            <p:ph type="pic" sz="quarter" idx="16" hasCustomPrompt="1"/>
          </p:nvPr>
        </p:nvSpPr>
        <p:spPr>
          <a:xfrm>
            <a:off x="1502" y="0"/>
            <a:ext cx="5878366" cy="6858000"/>
          </a:xfrm>
        </p:spPr>
        <p:txBody>
          <a:bodyPr>
            <a:normAutofit/>
          </a:bodyPr>
          <a:lstStyle>
            <a:lvl1pPr marL="0" indent="0" algn="l">
              <a:buNone/>
              <a:defRPr sz="2000">
                <a:solidFill>
                  <a:schemeClr val="tx1"/>
                </a:solidFill>
              </a:defRPr>
            </a:lvl1pPr>
          </a:lstStyle>
          <a:p>
            <a:r>
              <a:rPr lang="lt-LT" dirty="0"/>
              <a:t>Nuotrauka</a:t>
            </a:r>
          </a:p>
        </p:txBody>
      </p:sp>
      <p:sp>
        <p:nvSpPr>
          <p:cNvPr id="9" name="Paveikslėlio vietos rezervavimo ženklas 7"/>
          <p:cNvSpPr>
            <a:spLocks noGrp="1"/>
          </p:cNvSpPr>
          <p:nvPr>
            <p:ph type="pic" sz="quarter" idx="15" hasCustomPrompt="1"/>
          </p:nvPr>
        </p:nvSpPr>
        <p:spPr>
          <a:xfrm>
            <a:off x="5892572" y="0"/>
            <a:ext cx="6299427" cy="6858000"/>
          </a:xfrm>
        </p:spPr>
        <p:txBody>
          <a:bodyPr>
            <a:normAutofit/>
          </a:bodyPr>
          <a:lstStyle>
            <a:lvl1pPr marL="0" indent="0" algn="r">
              <a:buNone/>
              <a:defRPr sz="2000">
                <a:solidFill>
                  <a:schemeClr val="tx1"/>
                </a:solidFill>
              </a:defRPr>
            </a:lvl1pPr>
          </a:lstStyle>
          <a:p>
            <a:r>
              <a:rPr lang="lt-LT" dirty="0"/>
              <a:t>Nuotrauka</a:t>
            </a:r>
          </a:p>
        </p:txBody>
      </p:sp>
      <p:sp>
        <p:nvSpPr>
          <p:cNvPr id="2" name="Date Placeholder 1"/>
          <p:cNvSpPr>
            <a:spLocks noGrp="1"/>
          </p:cNvSpPr>
          <p:nvPr>
            <p:ph type="dt" sz="half" idx="10"/>
          </p:nvPr>
        </p:nvSpPr>
        <p:spPr/>
        <p:txBody>
          <a:bodyPr/>
          <a:lstStyle/>
          <a:p>
            <a:fld id="{05EF184B-3D6D-44D8-BD42-8BC93757BDEF}" type="datetimeFigureOut">
              <a:rPr lang="lt-LT" smtClean="0"/>
              <a:t>2024.02.13</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F4730FD2-E43F-4855-96F1-1C7A6A1C8A45}" type="slidenum">
              <a:rPr lang="lt-LT" smtClean="0"/>
              <a:t>‹#›</a:t>
            </a:fld>
            <a:endParaRPr lang="lt-LT"/>
          </a:p>
        </p:txBody>
      </p:sp>
      <p:sp>
        <p:nvSpPr>
          <p:cNvPr id="12" name="Lygiašonis trikampis 11"/>
          <p:cNvSpPr/>
          <p:nvPr userDrawn="1"/>
        </p:nvSpPr>
        <p:spPr>
          <a:xfrm rot="10800000">
            <a:off x="2683484" y="0"/>
            <a:ext cx="6402055" cy="6858000"/>
          </a:xfrm>
          <a:prstGeom prst="triangle">
            <a:avLst/>
          </a:prstGeom>
          <a:solidFill>
            <a:schemeClr val="bg2">
              <a:lumMod val="50000"/>
              <a:alpha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Lygiašonis trikampis 4"/>
          <p:cNvSpPr/>
          <p:nvPr userDrawn="1"/>
        </p:nvSpPr>
        <p:spPr>
          <a:xfrm rot="10800000">
            <a:off x="2898165" y="0"/>
            <a:ext cx="5988817" cy="6858000"/>
          </a:xfrm>
          <a:prstGeom prst="triangle">
            <a:avLst/>
          </a:prstGeom>
          <a:solidFill>
            <a:srgbClr val="006386">
              <a:alpha val="8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eksto vietos rezervavimo ženklas 8"/>
          <p:cNvSpPr>
            <a:spLocks noGrp="1"/>
          </p:cNvSpPr>
          <p:nvPr>
            <p:ph type="body" sz="quarter" idx="13" hasCustomPrompt="1"/>
          </p:nvPr>
        </p:nvSpPr>
        <p:spPr>
          <a:xfrm>
            <a:off x="3934034" y="374932"/>
            <a:ext cx="3878454" cy="1066800"/>
          </a:xfrm>
        </p:spPr>
        <p:txBody>
          <a:bodyPr>
            <a:noAutofit/>
          </a:bodyPr>
          <a:lstStyle>
            <a:lvl1pPr marL="0" indent="0" algn="l">
              <a:buNone/>
              <a:defRPr sz="3200" b="0" i="0" baseline="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lt-LT" dirty="0"/>
              <a:t>Temos pavadinimas</a:t>
            </a:r>
          </a:p>
        </p:txBody>
      </p:sp>
      <p:sp>
        <p:nvSpPr>
          <p:cNvPr id="8" name="Teksto vietos rezervavimo ženklas 19"/>
          <p:cNvSpPr>
            <a:spLocks noGrp="1"/>
          </p:cNvSpPr>
          <p:nvPr>
            <p:ph type="body" sz="quarter" idx="14" hasCustomPrompt="1"/>
          </p:nvPr>
        </p:nvSpPr>
        <p:spPr>
          <a:xfrm>
            <a:off x="4732773" y="1655239"/>
            <a:ext cx="2280975" cy="2414343"/>
          </a:xfrm>
        </p:spPr>
        <p:txBody>
          <a:bodyPr>
            <a:normAutofit/>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lt-LT" dirty="0"/>
              <a:t>Tekstas</a:t>
            </a:r>
          </a:p>
        </p:txBody>
      </p:sp>
      <p:sp>
        <p:nvSpPr>
          <p:cNvPr id="11" name="Statusis trikampis 10"/>
          <p:cNvSpPr/>
          <p:nvPr userDrawn="1"/>
        </p:nvSpPr>
        <p:spPr>
          <a:xfrm rot="16200000">
            <a:off x="7092488" y="721732"/>
            <a:ext cx="720000" cy="720000"/>
          </a:xfrm>
          <a:prstGeom prst="rtTriangle">
            <a:avLst/>
          </a:prstGeom>
          <a:solidFill>
            <a:schemeClr val="bg2">
              <a:lumMod val="25000"/>
              <a:alpha val="75000"/>
            </a:schemeClr>
          </a:solid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t-LT"/>
          </a:p>
        </p:txBody>
      </p:sp>
      <p:sp>
        <p:nvSpPr>
          <p:cNvPr id="13" name="Statusis trikampis 12"/>
          <p:cNvSpPr/>
          <p:nvPr userDrawn="1"/>
        </p:nvSpPr>
        <p:spPr>
          <a:xfrm rot="5400000">
            <a:off x="3664034" y="181732"/>
            <a:ext cx="540000" cy="540000"/>
          </a:xfrm>
          <a:prstGeom prst="rtTriangle">
            <a:avLst/>
          </a:prstGeom>
          <a:solidFill>
            <a:schemeClr val="bg2">
              <a:lumMod val="25000"/>
              <a:alpha val="75000"/>
            </a:schemeClr>
          </a:solid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130343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rypti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F184B-3D6D-44D8-BD42-8BC93757BDEF}" type="datetimeFigureOut">
              <a:rPr lang="lt-LT" smtClean="0"/>
              <a:t>2024.02.13</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F4730FD2-E43F-4855-96F1-1C7A6A1C8A45}" type="slidenum">
              <a:rPr lang="lt-LT" smtClean="0"/>
              <a:t>‹#›</a:t>
            </a:fld>
            <a:endParaRPr lang="lt-LT"/>
          </a:p>
        </p:txBody>
      </p:sp>
      <p:sp>
        <p:nvSpPr>
          <p:cNvPr id="5" name="Penkiakampis 4"/>
          <p:cNvSpPr/>
          <p:nvPr userDrawn="1"/>
        </p:nvSpPr>
        <p:spPr>
          <a:xfrm>
            <a:off x="0" y="3378467"/>
            <a:ext cx="12192000" cy="3479533"/>
          </a:xfrm>
          <a:prstGeom prst="homePlat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Penkiakampis 5"/>
          <p:cNvSpPr/>
          <p:nvPr userDrawn="1"/>
        </p:nvSpPr>
        <p:spPr>
          <a:xfrm>
            <a:off x="0" y="0"/>
            <a:ext cx="9750392" cy="3378467"/>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ln>
                <a:noFill/>
              </a:ln>
              <a:solidFill>
                <a:schemeClr val="bg2"/>
              </a:solidFill>
            </a:endParaRPr>
          </a:p>
        </p:txBody>
      </p:sp>
      <p:sp>
        <p:nvSpPr>
          <p:cNvPr id="7" name="Teksto vietos rezervavimo ženklas 20"/>
          <p:cNvSpPr>
            <a:spLocks noGrp="1"/>
          </p:cNvSpPr>
          <p:nvPr>
            <p:ph type="body" sz="quarter" idx="17" hasCustomPrompt="1"/>
          </p:nvPr>
        </p:nvSpPr>
        <p:spPr>
          <a:xfrm>
            <a:off x="365115" y="565506"/>
            <a:ext cx="7662354" cy="2247455"/>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err="1"/>
              <a:t>Tekstas</a:t>
            </a:r>
            <a:endParaRPr lang="lt-LT" dirty="0"/>
          </a:p>
        </p:txBody>
      </p:sp>
      <p:sp>
        <p:nvSpPr>
          <p:cNvPr id="8" name="Teksto vietos rezervavimo ženklas 20"/>
          <p:cNvSpPr>
            <a:spLocks noGrp="1"/>
          </p:cNvSpPr>
          <p:nvPr>
            <p:ph type="body" sz="quarter" idx="18" hasCustomPrompt="1"/>
          </p:nvPr>
        </p:nvSpPr>
        <p:spPr>
          <a:xfrm>
            <a:off x="2653900" y="3994506"/>
            <a:ext cx="7662354" cy="2247455"/>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err="1"/>
              <a:t>Tekstas</a:t>
            </a:r>
            <a:endParaRPr lang="lt-LT" dirty="0"/>
          </a:p>
        </p:txBody>
      </p:sp>
      <p:sp>
        <p:nvSpPr>
          <p:cNvPr id="9" name="Teksto vietos rezervavimo ženklas 15"/>
          <p:cNvSpPr>
            <a:spLocks noGrp="1"/>
          </p:cNvSpPr>
          <p:nvPr>
            <p:ph type="body" sz="quarter" idx="15" hasCustomPrompt="1"/>
          </p:nvPr>
        </p:nvSpPr>
        <p:spPr>
          <a:xfrm>
            <a:off x="9134439" y="1829092"/>
            <a:ext cx="2736466" cy="1356059"/>
          </a:xfrm>
        </p:spPr>
        <p:txBody>
          <a:bodyPr>
            <a:normAutofit/>
          </a:bodyPr>
          <a:lstStyle>
            <a:lvl1pPr marL="0" indent="0" algn="r">
              <a:buNone/>
              <a:defRPr sz="36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lt-LT" dirty="0"/>
              <a:t>Temos pavadinimas</a:t>
            </a:r>
          </a:p>
        </p:txBody>
      </p:sp>
      <p:pic>
        <p:nvPicPr>
          <p:cNvPr id="11" name="Paveikslėlis 10">
            <a:extLst>
              <a:ext uri="{FF2B5EF4-FFF2-40B4-BE49-F238E27FC236}">
                <a16:creationId xmlns:a16="http://schemas.microsoft.com/office/drawing/2014/main" id="{44EAE415-FC04-F149-B1AE-F012E77FAC98}"/>
              </a:ext>
            </a:extLst>
          </p:cNvPr>
          <p:cNvPicPr>
            <a:picLocks noChangeAspect="1"/>
          </p:cNvPicPr>
          <p:nvPr userDrawn="1"/>
        </p:nvPicPr>
        <p:blipFill>
          <a:blip r:embed="rId2"/>
          <a:stretch>
            <a:fillRect/>
          </a:stretch>
        </p:blipFill>
        <p:spPr>
          <a:xfrm>
            <a:off x="0" y="3330761"/>
            <a:ext cx="5742930" cy="77561"/>
          </a:xfrm>
          <a:prstGeom prst="rect">
            <a:avLst/>
          </a:prstGeom>
        </p:spPr>
      </p:pic>
    </p:spTree>
    <p:extLst>
      <p:ext uri="{BB962C8B-B14F-4D97-AF65-F5344CB8AC3E}">
        <p14:creationId xmlns:p14="http://schemas.microsoft.com/office/powerpoint/2010/main" val="3307880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urinys">
    <p:spTree>
      <p:nvGrpSpPr>
        <p:cNvPr id="1" name=""/>
        <p:cNvGrpSpPr/>
        <p:nvPr/>
      </p:nvGrpSpPr>
      <p:grpSpPr>
        <a:xfrm>
          <a:off x="0" y="0"/>
          <a:ext cx="0" cy="0"/>
          <a:chOff x="0" y="0"/>
          <a:chExt cx="0" cy="0"/>
        </a:xfrm>
      </p:grpSpPr>
      <p:sp>
        <p:nvSpPr>
          <p:cNvPr id="9" name="Statusis trikampis 8"/>
          <p:cNvSpPr/>
          <p:nvPr userDrawn="1"/>
        </p:nvSpPr>
        <p:spPr>
          <a:xfrm rot="7951681">
            <a:off x="927401" y="4749776"/>
            <a:ext cx="3865148" cy="4216448"/>
          </a:xfrm>
          <a:prstGeom prst="rtTriangle">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Date Placeholder 4"/>
          <p:cNvSpPr>
            <a:spLocks noGrp="1"/>
          </p:cNvSpPr>
          <p:nvPr>
            <p:ph type="dt" sz="half" idx="10"/>
          </p:nvPr>
        </p:nvSpPr>
        <p:spPr/>
        <p:txBody>
          <a:bodyPr/>
          <a:lstStyle/>
          <a:p>
            <a:fld id="{05EF184B-3D6D-44D8-BD42-8BC93757BDEF}" type="datetimeFigureOut">
              <a:rPr lang="lt-LT" smtClean="0"/>
              <a:t>2024.02.13</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F4730FD2-E43F-4855-96F1-1C7A6A1C8A45}" type="slidenum">
              <a:rPr lang="lt-LT" smtClean="0"/>
              <a:t>‹#›</a:t>
            </a:fld>
            <a:endParaRPr lang="lt-LT"/>
          </a:p>
        </p:txBody>
      </p:sp>
      <p:sp>
        <p:nvSpPr>
          <p:cNvPr id="8" name="Statusis trikampis 7"/>
          <p:cNvSpPr/>
          <p:nvPr userDrawn="1"/>
        </p:nvSpPr>
        <p:spPr>
          <a:xfrm rot="18856458">
            <a:off x="2357021" y="-2313561"/>
            <a:ext cx="4471755" cy="4579721"/>
          </a:xfrm>
          <a:prstGeom prst="rtTriangle">
            <a:avLst/>
          </a:prstGeom>
          <a:solidFill>
            <a:schemeClr val="tx1">
              <a:alpha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pic>
        <p:nvPicPr>
          <p:cNvPr id="10" name="Paveikslėlis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80970" y="2895600"/>
            <a:ext cx="5378323" cy="3642404"/>
          </a:xfrm>
          <a:prstGeom prst="rect">
            <a:avLst/>
          </a:prstGeom>
          <a:effectLst>
            <a:outerShdw blurRad="50800" dist="38100" dir="2700000" algn="tl" rotWithShape="0">
              <a:prstClr val="black">
                <a:alpha val="40000"/>
              </a:prstClr>
            </a:outerShdw>
          </a:effectLst>
        </p:spPr>
      </p:pic>
      <p:sp>
        <p:nvSpPr>
          <p:cNvPr id="11" name="Statusis trikampis 10"/>
          <p:cNvSpPr/>
          <p:nvPr userDrawn="1"/>
        </p:nvSpPr>
        <p:spPr>
          <a:xfrm rot="8190710">
            <a:off x="3411919" y="6327193"/>
            <a:ext cx="1120010" cy="1061610"/>
          </a:xfrm>
          <a:prstGeom prst="rtTriangle">
            <a:avLst/>
          </a:prstGeom>
          <a:solidFill>
            <a:srgbClr val="00638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 name="Struktūrinė schema: procesas 15"/>
          <p:cNvSpPr/>
          <p:nvPr userDrawn="1"/>
        </p:nvSpPr>
        <p:spPr>
          <a:xfrm rot="2660066">
            <a:off x="4946993" y="2831376"/>
            <a:ext cx="801460" cy="830953"/>
          </a:xfrm>
          <a:prstGeom prst="flowChartProcess">
            <a:avLst/>
          </a:prstGeom>
          <a:solidFill>
            <a:srgbClr val="00638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8" name="Struktūrinė schema: procesas 17"/>
          <p:cNvSpPr/>
          <p:nvPr userDrawn="1"/>
        </p:nvSpPr>
        <p:spPr>
          <a:xfrm rot="2660066">
            <a:off x="2982972" y="3542009"/>
            <a:ext cx="549252" cy="529127"/>
          </a:xfrm>
          <a:prstGeom prst="flowChartProcess">
            <a:avLst/>
          </a:prstGeom>
          <a:pattFill prst="dkHorz">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Struktūrinė schema: procesas 18"/>
          <p:cNvSpPr/>
          <p:nvPr userDrawn="1"/>
        </p:nvSpPr>
        <p:spPr>
          <a:xfrm rot="2660066">
            <a:off x="3139628" y="2527475"/>
            <a:ext cx="1054179" cy="1015866"/>
          </a:xfrm>
          <a:prstGeom prst="flowChartProcess">
            <a:avLst/>
          </a:prstGeom>
          <a:blipFill dpi="0" rotWithShape="0">
            <a:blip r:embed="rId3"/>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0" name="Struktūrinė schema: procesas 19"/>
          <p:cNvSpPr/>
          <p:nvPr userDrawn="1"/>
        </p:nvSpPr>
        <p:spPr>
          <a:xfrm rot="2660066">
            <a:off x="4610363" y="6290969"/>
            <a:ext cx="480483" cy="459255"/>
          </a:xfrm>
          <a:prstGeom prst="flowChartProcess">
            <a:avLst/>
          </a:prstGeom>
          <a:pattFill prst="dkVert">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2" name="TextBox 21"/>
          <p:cNvSpPr txBox="1"/>
          <p:nvPr userDrawn="1"/>
        </p:nvSpPr>
        <p:spPr>
          <a:xfrm>
            <a:off x="529438" y="1600882"/>
            <a:ext cx="2520663" cy="707886"/>
          </a:xfrm>
          <a:prstGeom prst="rect">
            <a:avLst/>
          </a:prstGeom>
          <a:noFill/>
        </p:spPr>
        <p:txBody>
          <a:bodyPr wrap="square" rtlCol="0">
            <a:spAutoFit/>
          </a:bodyPr>
          <a:lstStyle/>
          <a:p>
            <a:r>
              <a:rPr lang="lt-LT" sz="4000" dirty="0">
                <a:solidFill>
                  <a:schemeClr val="tx1"/>
                </a:solidFill>
                <a:effectLst>
                  <a:outerShdw blurRad="38100" dist="38100" dir="2700000" algn="tl">
                    <a:srgbClr val="000000">
                      <a:alpha val="43137"/>
                    </a:srgbClr>
                  </a:outerShdw>
                </a:effectLst>
                <a:latin typeface="+mj-lt"/>
              </a:rPr>
              <a:t>Turinys</a:t>
            </a:r>
          </a:p>
        </p:txBody>
      </p:sp>
      <p:sp>
        <p:nvSpPr>
          <p:cNvPr id="24" name="Teksto vietos rezervavimo ženklas 23"/>
          <p:cNvSpPr>
            <a:spLocks noGrp="1"/>
          </p:cNvSpPr>
          <p:nvPr>
            <p:ph type="body" sz="quarter" idx="13" hasCustomPrompt="1"/>
          </p:nvPr>
        </p:nvSpPr>
        <p:spPr>
          <a:xfrm>
            <a:off x="7107972" y="1066800"/>
            <a:ext cx="4531578" cy="5168914"/>
          </a:xfrm>
        </p:spPr>
        <p:txBody>
          <a:bodyPr>
            <a:normAutofit/>
          </a:bodyPr>
          <a:lstStyle>
            <a:lvl1pPr marL="0" indent="0">
              <a:buNone/>
              <a:defRPr sz="2400" baseline="0"/>
            </a:lvl1pPr>
            <a:lvl2pPr marL="457200" indent="0">
              <a:buNone/>
              <a:defRPr/>
            </a:lvl2pPr>
            <a:lvl3pPr marL="914400" indent="0">
              <a:buNone/>
              <a:defRPr/>
            </a:lvl3pPr>
            <a:lvl4pPr marL="1371600" indent="0">
              <a:buNone/>
              <a:defRPr/>
            </a:lvl4pPr>
            <a:lvl5pPr marL="1828800" indent="0">
              <a:buNone/>
              <a:defRPr/>
            </a:lvl5pPr>
          </a:lstStyle>
          <a:p>
            <a:pPr lvl="0"/>
            <a:r>
              <a:rPr lang="lt-LT" dirty="0"/>
              <a:t>Temų sąrašas</a:t>
            </a:r>
          </a:p>
        </p:txBody>
      </p:sp>
    </p:spTree>
    <p:extLst>
      <p:ext uri="{BB962C8B-B14F-4D97-AF65-F5344CB8AC3E}">
        <p14:creationId xmlns:p14="http://schemas.microsoft.com/office/powerpoint/2010/main" val="182857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u apvadu">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E848BB6A-2C86-1148-8021-C8519F0862B7}"/>
              </a:ext>
            </a:extLst>
          </p:cNvPr>
          <p:cNvSpPr/>
          <p:nvPr userDrawn="1"/>
        </p:nvSpPr>
        <p:spPr>
          <a:xfrm>
            <a:off x="0" y="5029200"/>
            <a:ext cx="1828800" cy="1828800"/>
          </a:xfrm>
          <a:prstGeom prst="rtTriangle">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Date Placeholder 1"/>
          <p:cNvSpPr>
            <a:spLocks noGrp="1"/>
          </p:cNvSpPr>
          <p:nvPr>
            <p:ph type="dt" sz="half" idx="10"/>
          </p:nvPr>
        </p:nvSpPr>
        <p:spPr/>
        <p:txBody>
          <a:bodyPr/>
          <a:lstStyle/>
          <a:p>
            <a:fld id="{05EF184B-3D6D-44D8-BD42-8BC93757BDEF}" type="datetimeFigureOut">
              <a:rPr lang="lt-LT" smtClean="0"/>
              <a:t>2024.02.13</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F4730FD2-E43F-4855-96F1-1C7A6A1C8A45}" type="slidenum">
              <a:rPr lang="lt-LT" smtClean="0"/>
              <a:t>‹#›</a:t>
            </a:fld>
            <a:endParaRPr lang="lt-LT"/>
          </a:p>
        </p:txBody>
      </p:sp>
      <p:sp>
        <p:nvSpPr>
          <p:cNvPr id="7" name="Rectangle 6">
            <a:extLst>
              <a:ext uri="{FF2B5EF4-FFF2-40B4-BE49-F238E27FC236}">
                <a16:creationId xmlns:a16="http://schemas.microsoft.com/office/drawing/2014/main" id="{E274DFAD-A0C4-8B4E-8D03-ACD5088C7ED5}"/>
              </a:ext>
            </a:extLst>
          </p:cNvPr>
          <p:cNvSpPr/>
          <p:nvPr userDrawn="1"/>
        </p:nvSpPr>
        <p:spPr>
          <a:xfrm>
            <a:off x="541867" y="403679"/>
            <a:ext cx="11108266" cy="6050642"/>
          </a:xfrm>
          <a:prstGeom prst="rect">
            <a:avLst/>
          </a:prstGeom>
          <a:noFill/>
          <a:ln w="50800">
            <a:solidFill>
              <a:srgbClr val="006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Teksto vietos rezervavimo ženklas 15">
            <a:extLst>
              <a:ext uri="{FF2B5EF4-FFF2-40B4-BE49-F238E27FC236}">
                <a16:creationId xmlns:a16="http://schemas.microsoft.com/office/drawing/2014/main" id="{04C417F0-0A58-4C44-95BC-36EADF9A8495}"/>
              </a:ext>
            </a:extLst>
          </p:cNvPr>
          <p:cNvSpPr>
            <a:spLocks noGrp="1"/>
          </p:cNvSpPr>
          <p:nvPr>
            <p:ph type="body" sz="quarter" idx="15" hasCustomPrompt="1"/>
          </p:nvPr>
        </p:nvSpPr>
        <p:spPr>
          <a:xfrm>
            <a:off x="769371" y="682352"/>
            <a:ext cx="3938095" cy="807782"/>
          </a:xfrm>
        </p:spPr>
        <p:txBody>
          <a:bodyPr>
            <a:normAutofit/>
          </a:bodyPr>
          <a:lstStyle>
            <a:lvl1pPr marL="0" indent="0" algn="l">
              <a:buNone/>
              <a:defRPr sz="32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lt-LT" dirty="0"/>
              <a:t>Temos pavadinimas</a:t>
            </a:r>
          </a:p>
        </p:txBody>
      </p:sp>
      <p:sp>
        <p:nvSpPr>
          <p:cNvPr id="9" name="Teksto vietos rezervavimo ženklas 20">
            <a:extLst>
              <a:ext uri="{FF2B5EF4-FFF2-40B4-BE49-F238E27FC236}">
                <a16:creationId xmlns:a16="http://schemas.microsoft.com/office/drawing/2014/main" id="{CEC4E533-AB81-CD44-BEFD-7C1C5D4B694A}"/>
              </a:ext>
            </a:extLst>
          </p:cNvPr>
          <p:cNvSpPr>
            <a:spLocks noGrp="1"/>
          </p:cNvSpPr>
          <p:nvPr>
            <p:ph type="body" sz="quarter" idx="17" hasCustomPrompt="1"/>
          </p:nvPr>
        </p:nvSpPr>
        <p:spPr>
          <a:xfrm>
            <a:off x="914400" y="1913467"/>
            <a:ext cx="10312400" cy="4030133"/>
          </a:xfrm>
        </p:spPr>
        <p:txBody>
          <a:bodyPr>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err="1"/>
              <a:t>Tekstas</a:t>
            </a:r>
            <a:endParaRPr lang="lt-LT" dirty="0"/>
          </a:p>
        </p:txBody>
      </p:sp>
    </p:spTree>
    <p:extLst>
      <p:ext uri="{BB962C8B-B14F-4D97-AF65-F5344CB8AC3E}">
        <p14:creationId xmlns:p14="http://schemas.microsoft.com/office/powerpoint/2010/main" val="493714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u apvadu 2">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E848BB6A-2C86-1148-8021-C8519F0862B7}"/>
              </a:ext>
            </a:extLst>
          </p:cNvPr>
          <p:cNvSpPr/>
          <p:nvPr userDrawn="1"/>
        </p:nvSpPr>
        <p:spPr>
          <a:xfrm rot="10800000">
            <a:off x="8597606" y="0"/>
            <a:ext cx="3600000" cy="3600000"/>
          </a:xfrm>
          <a:prstGeom prst="rtTriangle">
            <a:avLst/>
          </a:prstGeom>
          <a:solidFill>
            <a:schemeClr val="tx1">
              <a:lumMod val="50000"/>
              <a:lumOff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 name="Date Placeholder 1"/>
          <p:cNvSpPr>
            <a:spLocks noGrp="1"/>
          </p:cNvSpPr>
          <p:nvPr>
            <p:ph type="dt" sz="half" idx="10"/>
          </p:nvPr>
        </p:nvSpPr>
        <p:spPr/>
        <p:txBody>
          <a:bodyPr/>
          <a:lstStyle/>
          <a:p>
            <a:fld id="{05EF184B-3D6D-44D8-BD42-8BC93757BDEF}" type="datetimeFigureOut">
              <a:rPr lang="lt-LT" smtClean="0"/>
              <a:t>2024.02.13</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F4730FD2-E43F-4855-96F1-1C7A6A1C8A45}" type="slidenum">
              <a:rPr lang="lt-LT" smtClean="0"/>
              <a:t>‹#›</a:t>
            </a:fld>
            <a:endParaRPr lang="lt-LT"/>
          </a:p>
        </p:txBody>
      </p:sp>
      <p:sp>
        <p:nvSpPr>
          <p:cNvPr id="7" name="Rectangle 6">
            <a:extLst>
              <a:ext uri="{FF2B5EF4-FFF2-40B4-BE49-F238E27FC236}">
                <a16:creationId xmlns:a16="http://schemas.microsoft.com/office/drawing/2014/main" id="{E274DFAD-A0C4-8B4E-8D03-ACD5088C7ED5}"/>
              </a:ext>
            </a:extLst>
          </p:cNvPr>
          <p:cNvSpPr/>
          <p:nvPr userDrawn="1"/>
        </p:nvSpPr>
        <p:spPr>
          <a:xfrm>
            <a:off x="220716" y="403679"/>
            <a:ext cx="11745311" cy="6050642"/>
          </a:xfrm>
          <a:prstGeom prst="rect">
            <a:avLst/>
          </a:prstGeom>
          <a:noFill/>
          <a:ln w="381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Teksto vietos rezervavimo ženklas 15">
            <a:extLst>
              <a:ext uri="{FF2B5EF4-FFF2-40B4-BE49-F238E27FC236}">
                <a16:creationId xmlns:a16="http://schemas.microsoft.com/office/drawing/2014/main" id="{04C417F0-0A58-4C44-95BC-36EADF9A8495}"/>
              </a:ext>
            </a:extLst>
          </p:cNvPr>
          <p:cNvSpPr>
            <a:spLocks noGrp="1"/>
          </p:cNvSpPr>
          <p:nvPr>
            <p:ph type="body" sz="quarter" idx="15" hasCustomPrompt="1"/>
          </p:nvPr>
        </p:nvSpPr>
        <p:spPr>
          <a:xfrm>
            <a:off x="4126952" y="714042"/>
            <a:ext cx="3938095" cy="807782"/>
          </a:xfrm>
        </p:spPr>
        <p:txBody>
          <a:bodyPr>
            <a:normAutofit/>
          </a:bodyPr>
          <a:lstStyle>
            <a:lvl1pPr marL="0" indent="0" algn="ctr">
              <a:buNone/>
              <a:defRPr sz="32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lt-LT" dirty="0"/>
              <a:t>Temos pavadinimas</a:t>
            </a:r>
          </a:p>
        </p:txBody>
      </p:sp>
      <p:sp>
        <p:nvSpPr>
          <p:cNvPr id="9" name="Teksto vietos rezervavimo ženklas 20">
            <a:extLst>
              <a:ext uri="{FF2B5EF4-FFF2-40B4-BE49-F238E27FC236}">
                <a16:creationId xmlns:a16="http://schemas.microsoft.com/office/drawing/2014/main" id="{CEC4E533-AB81-CD44-BEFD-7C1C5D4B694A}"/>
              </a:ext>
            </a:extLst>
          </p:cNvPr>
          <p:cNvSpPr>
            <a:spLocks noGrp="1"/>
          </p:cNvSpPr>
          <p:nvPr>
            <p:ph type="body" sz="quarter" idx="17" hasCustomPrompt="1"/>
          </p:nvPr>
        </p:nvSpPr>
        <p:spPr>
          <a:xfrm>
            <a:off x="939799" y="2123469"/>
            <a:ext cx="10312400" cy="4030133"/>
          </a:xfrm>
        </p:spPr>
        <p:txBody>
          <a:bodyPr>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err="1"/>
              <a:t>Tekstas</a:t>
            </a:r>
            <a:endParaRPr lang="lt-LT" dirty="0"/>
          </a:p>
        </p:txBody>
      </p:sp>
      <p:sp>
        <p:nvSpPr>
          <p:cNvPr id="10" name="Right Triangle 9">
            <a:extLst>
              <a:ext uri="{FF2B5EF4-FFF2-40B4-BE49-F238E27FC236}">
                <a16:creationId xmlns:a16="http://schemas.microsoft.com/office/drawing/2014/main" id="{5F6B2A70-8AD7-CD4A-97FE-7451D032F7EA}"/>
              </a:ext>
            </a:extLst>
          </p:cNvPr>
          <p:cNvSpPr/>
          <p:nvPr userDrawn="1"/>
        </p:nvSpPr>
        <p:spPr>
          <a:xfrm>
            <a:off x="-10863" y="5058000"/>
            <a:ext cx="1800000" cy="1800000"/>
          </a:xfrm>
          <a:prstGeom prst="rtTriangle">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3814568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F184B-3D6D-44D8-BD42-8BC93757BDEF}" type="datetimeFigureOut">
              <a:rPr lang="lt-LT" smtClean="0"/>
              <a:t>2024.02.13</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F4730FD2-E43F-4855-96F1-1C7A6A1C8A45}" type="slidenum">
              <a:rPr lang="lt-LT" smtClean="0"/>
              <a:t>‹#›</a:t>
            </a:fld>
            <a:endParaRPr lang="lt-LT"/>
          </a:p>
        </p:txBody>
      </p:sp>
    </p:spTree>
    <p:extLst>
      <p:ext uri="{BB962C8B-B14F-4D97-AF65-F5344CB8AC3E}">
        <p14:creationId xmlns:p14="http://schemas.microsoft.com/office/powerpoint/2010/main" val="219632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Tuščia 2">
    <p:spTree>
      <p:nvGrpSpPr>
        <p:cNvPr id="1" name=""/>
        <p:cNvGrpSpPr/>
        <p:nvPr/>
      </p:nvGrpSpPr>
      <p:grpSpPr>
        <a:xfrm>
          <a:off x="0" y="0"/>
          <a:ext cx="0" cy="0"/>
          <a:chOff x="0" y="0"/>
          <a:chExt cx="0" cy="0"/>
        </a:xfrm>
      </p:grpSpPr>
      <p:sp>
        <p:nvSpPr>
          <p:cNvPr id="5" name="Stačiakampis 4"/>
          <p:cNvSpPr/>
          <p:nvPr userDrawn="1"/>
        </p:nvSpPr>
        <p:spPr>
          <a:xfrm>
            <a:off x="77561" y="171450"/>
            <a:ext cx="12036878" cy="6549117"/>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Date Placeholder 1"/>
          <p:cNvSpPr>
            <a:spLocks noGrp="1"/>
          </p:cNvSpPr>
          <p:nvPr>
            <p:ph type="dt" sz="half" idx="10"/>
          </p:nvPr>
        </p:nvSpPr>
        <p:spPr/>
        <p:txBody>
          <a:bodyPr/>
          <a:lstStyle/>
          <a:p>
            <a:fld id="{05EF184B-3D6D-44D8-BD42-8BC93757BDEF}" type="datetimeFigureOut">
              <a:rPr lang="lt-LT" smtClean="0"/>
              <a:t>2024.02.13</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F4730FD2-E43F-4855-96F1-1C7A6A1C8A45}" type="slidenum">
              <a:rPr lang="lt-LT" smtClean="0"/>
              <a:t>‹#›</a:t>
            </a:fld>
            <a:endParaRPr lang="lt-LT"/>
          </a:p>
        </p:txBody>
      </p:sp>
      <p:pic>
        <p:nvPicPr>
          <p:cNvPr id="6" name="Paveikslėlis 5"/>
          <p:cNvPicPr>
            <a:picLocks noChangeAspect="1"/>
          </p:cNvPicPr>
          <p:nvPr userDrawn="1"/>
        </p:nvPicPr>
        <p:blipFill>
          <a:blip r:embed="rId2"/>
          <a:stretch>
            <a:fillRect/>
          </a:stretch>
        </p:blipFill>
        <p:spPr>
          <a:xfrm rot="5400000">
            <a:off x="-2832685" y="2832684"/>
            <a:ext cx="5742930" cy="77561"/>
          </a:xfrm>
          <a:prstGeom prst="rect">
            <a:avLst/>
          </a:prstGeom>
        </p:spPr>
      </p:pic>
      <p:pic>
        <p:nvPicPr>
          <p:cNvPr id="7" name="Paveikslėlis 6"/>
          <p:cNvPicPr>
            <a:picLocks noChangeAspect="1"/>
          </p:cNvPicPr>
          <p:nvPr userDrawn="1"/>
        </p:nvPicPr>
        <p:blipFill>
          <a:blip r:embed="rId2"/>
          <a:stretch>
            <a:fillRect/>
          </a:stretch>
        </p:blipFill>
        <p:spPr>
          <a:xfrm rot="5400000">
            <a:off x="9281755" y="3947755"/>
            <a:ext cx="5742930" cy="77561"/>
          </a:xfrm>
          <a:prstGeom prst="rect">
            <a:avLst/>
          </a:prstGeom>
        </p:spPr>
      </p:pic>
    </p:spTree>
    <p:extLst>
      <p:ext uri="{BB962C8B-B14F-4D97-AF65-F5344CB8AC3E}">
        <p14:creationId xmlns:p14="http://schemas.microsoft.com/office/powerpoint/2010/main" val="1675340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yginimas">
    <p:spTree>
      <p:nvGrpSpPr>
        <p:cNvPr id="1" name=""/>
        <p:cNvGrpSpPr/>
        <p:nvPr/>
      </p:nvGrpSpPr>
      <p:grpSpPr>
        <a:xfrm>
          <a:off x="0" y="0"/>
          <a:ext cx="0" cy="0"/>
          <a:chOff x="0" y="0"/>
          <a:chExt cx="0" cy="0"/>
        </a:xfrm>
      </p:grpSpPr>
      <p:pic>
        <p:nvPicPr>
          <p:cNvPr id="10" name="Paveikslėlis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6982" y="1056796"/>
            <a:ext cx="10058400" cy="5801204"/>
          </a:xfrm>
          <a:prstGeom prst="rect">
            <a:avLst/>
          </a:prstGeom>
          <a:effectLst>
            <a:outerShdw blurRad="50800" dist="38100" dir="2700000" algn="tl" rotWithShape="0">
              <a:prstClr val="black">
                <a:alpha val="40000"/>
              </a:prstClr>
            </a:outerShdw>
          </a:effectLst>
        </p:spPr>
      </p:pic>
      <p:sp>
        <p:nvSpPr>
          <p:cNvPr id="7" name="Date Placeholder 6"/>
          <p:cNvSpPr>
            <a:spLocks noGrp="1"/>
          </p:cNvSpPr>
          <p:nvPr>
            <p:ph type="dt" sz="half" idx="10"/>
          </p:nvPr>
        </p:nvSpPr>
        <p:spPr/>
        <p:txBody>
          <a:bodyPr/>
          <a:lstStyle/>
          <a:p>
            <a:fld id="{05EF184B-3D6D-44D8-BD42-8BC93757BDEF}" type="datetimeFigureOut">
              <a:rPr lang="lt-LT" smtClean="0"/>
              <a:t>2024.02.13</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F4730FD2-E43F-4855-96F1-1C7A6A1C8A45}" type="slidenum">
              <a:rPr lang="lt-LT" smtClean="0"/>
              <a:t>‹#›</a:t>
            </a:fld>
            <a:endParaRPr lang="lt-LT"/>
          </a:p>
        </p:txBody>
      </p:sp>
      <p:sp>
        <p:nvSpPr>
          <p:cNvPr id="13" name="Teksto vietos rezervavimo ženklas 12"/>
          <p:cNvSpPr>
            <a:spLocks noGrp="1"/>
          </p:cNvSpPr>
          <p:nvPr>
            <p:ph type="body" sz="quarter" idx="13" hasCustomPrompt="1"/>
          </p:nvPr>
        </p:nvSpPr>
        <p:spPr>
          <a:xfrm>
            <a:off x="1531938" y="3867150"/>
            <a:ext cx="4946650" cy="1741488"/>
          </a:xfrm>
        </p:spPr>
        <p:txBody>
          <a:bodyPr>
            <a:normAutofit/>
          </a:bodyPr>
          <a:lstStyle>
            <a:lvl1pPr marL="0" indent="0">
              <a:buNone/>
              <a:defRPr sz="2000"/>
            </a:lvl1pPr>
            <a:lvl2pPr marL="457200" indent="0">
              <a:buNone/>
              <a:defRPr/>
            </a:lvl2pPr>
            <a:lvl3pPr marL="914400" indent="0">
              <a:buNone/>
              <a:defRPr/>
            </a:lvl3pPr>
          </a:lstStyle>
          <a:p>
            <a:pPr lvl="0"/>
            <a:r>
              <a:rPr lang="lt-LT" dirty="0"/>
              <a:t>Tekstas</a:t>
            </a:r>
          </a:p>
        </p:txBody>
      </p:sp>
      <p:sp>
        <p:nvSpPr>
          <p:cNvPr id="14" name="Teksto vietos rezervavimo ženklas 12"/>
          <p:cNvSpPr>
            <a:spLocks noGrp="1"/>
          </p:cNvSpPr>
          <p:nvPr>
            <p:ph type="body" sz="quarter" idx="14" hasCustomPrompt="1"/>
          </p:nvPr>
        </p:nvSpPr>
        <p:spPr>
          <a:xfrm>
            <a:off x="4074477" y="1904385"/>
            <a:ext cx="4946650" cy="1741488"/>
          </a:xfrm>
        </p:spPr>
        <p:txBody>
          <a:bodyPr>
            <a:normAutofit/>
          </a:bodyPr>
          <a:lstStyle>
            <a:lvl1pPr marL="0" indent="0">
              <a:buNone/>
              <a:defRPr sz="2000"/>
            </a:lvl1pPr>
            <a:lvl2pPr marL="457200" indent="0">
              <a:buNone/>
              <a:defRPr/>
            </a:lvl2pPr>
            <a:lvl3pPr marL="914400" indent="0">
              <a:buNone/>
              <a:defRPr/>
            </a:lvl3pPr>
          </a:lstStyle>
          <a:p>
            <a:pPr lvl="0"/>
            <a:r>
              <a:rPr lang="lt-LT" dirty="0"/>
              <a:t>Tekstas</a:t>
            </a:r>
          </a:p>
        </p:txBody>
      </p:sp>
      <p:sp>
        <p:nvSpPr>
          <p:cNvPr id="16" name="Teksto vietos rezervavimo ženklas 15"/>
          <p:cNvSpPr>
            <a:spLocks noGrp="1"/>
          </p:cNvSpPr>
          <p:nvPr>
            <p:ph type="body" sz="quarter" idx="15" hasCustomPrompt="1"/>
          </p:nvPr>
        </p:nvSpPr>
        <p:spPr>
          <a:xfrm>
            <a:off x="4075113" y="809625"/>
            <a:ext cx="4946650" cy="688975"/>
          </a:xfrm>
        </p:spPr>
        <p:txBody>
          <a:bodyPr>
            <a:normAutofit/>
          </a:bodyPr>
          <a:lstStyle>
            <a:lvl1pPr marL="0" indent="0">
              <a:buNone/>
              <a:defRPr sz="36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lt-LT" dirty="0"/>
              <a:t>Temos pavadinimas</a:t>
            </a:r>
          </a:p>
        </p:txBody>
      </p:sp>
      <p:pic>
        <p:nvPicPr>
          <p:cNvPr id="18" name="Paveikslėlis 17"/>
          <p:cNvPicPr>
            <a:picLocks noChangeAspect="1"/>
          </p:cNvPicPr>
          <p:nvPr userDrawn="1"/>
        </p:nvPicPr>
        <p:blipFill>
          <a:blip r:embed="rId3"/>
          <a:stretch>
            <a:fillRect/>
          </a:stretch>
        </p:blipFill>
        <p:spPr>
          <a:xfrm rot="5400000">
            <a:off x="-2832685" y="2832684"/>
            <a:ext cx="5742930" cy="77561"/>
          </a:xfrm>
          <a:prstGeom prst="rect">
            <a:avLst/>
          </a:prstGeom>
        </p:spPr>
      </p:pic>
      <p:sp>
        <p:nvSpPr>
          <p:cNvPr id="11" name="Statusis trikampis 10"/>
          <p:cNvSpPr/>
          <p:nvPr userDrawn="1"/>
        </p:nvSpPr>
        <p:spPr>
          <a:xfrm rot="5400000">
            <a:off x="3656429" y="539625"/>
            <a:ext cx="540000" cy="540000"/>
          </a:xfrm>
          <a:prstGeom prst="rtTriangle">
            <a:avLst/>
          </a:prstGeom>
          <a:solidFill>
            <a:schemeClr val="dk1">
              <a:alpha val="75000"/>
            </a:schemeClr>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652016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yginimas 2">
    <p:spTree>
      <p:nvGrpSpPr>
        <p:cNvPr id="1" name=""/>
        <p:cNvGrpSpPr/>
        <p:nvPr/>
      </p:nvGrpSpPr>
      <p:grpSpPr>
        <a:xfrm>
          <a:off x="0" y="0"/>
          <a:ext cx="0" cy="0"/>
          <a:chOff x="0" y="0"/>
          <a:chExt cx="0" cy="0"/>
        </a:xfrm>
      </p:grpSpPr>
      <p:sp>
        <p:nvSpPr>
          <p:cNvPr id="11" name="Statusis trikampis 10"/>
          <p:cNvSpPr/>
          <p:nvPr userDrawn="1"/>
        </p:nvSpPr>
        <p:spPr>
          <a:xfrm rot="5400000">
            <a:off x="661656" y="1442775"/>
            <a:ext cx="288000" cy="288000"/>
          </a:xfrm>
          <a:prstGeom prst="rtTriangle">
            <a:avLst/>
          </a:prstGeom>
          <a:solidFill>
            <a:srgbClr val="006386"/>
          </a:solid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t-LT"/>
          </a:p>
        </p:txBody>
      </p:sp>
      <p:sp>
        <p:nvSpPr>
          <p:cNvPr id="2" name="Date Placeholder 1"/>
          <p:cNvSpPr>
            <a:spLocks noGrp="1"/>
          </p:cNvSpPr>
          <p:nvPr>
            <p:ph type="dt" sz="half" idx="10"/>
          </p:nvPr>
        </p:nvSpPr>
        <p:spPr/>
        <p:txBody>
          <a:bodyPr/>
          <a:lstStyle/>
          <a:p>
            <a:fld id="{05EF184B-3D6D-44D8-BD42-8BC93757BDEF}" type="datetimeFigureOut">
              <a:rPr lang="lt-LT" smtClean="0"/>
              <a:t>2024.02.13</a:t>
            </a:fld>
            <a:endParaRPr lang="lt-LT"/>
          </a:p>
        </p:txBody>
      </p:sp>
      <p:sp>
        <p:nvSpPr>
          <p:cNvPr id="3" name="Footer Placeholder 2"/>
          <p:cNvSpPr>
            <a:spLocks noGrp="1"/>
          </p:cNvSpPr>
          <p:nvPr>
            <p:ph type="ftr" sz="quarter" idx="11"/>
          </p:nvPr>
        </p:nvSpPr>
        <p:spPr/>
        <p:txBody>
          <a:bodyPr/>
          <a:lstStyle/>
          <a:p>
            <a:endParaRPr lang="lt-LT"/>
          </a:p>
        </p:txBody>
      </p:sp>
      <p:sp>
        <p:nvSpPr>
          <p:cNvPr id="5" name="Struktūrinė schema: neautomatinis įvedimas 4"/>
          <p:cNvSpPr/>
          <p:nvPr userDrawn="1"/>
        </p:nvSpPr>
        <p:spPr>
          <a:xfrm rot="16200000" flipH="1">
            <a:off x="5184967" y="-136715"/>
            <a:ext cx="6857999" cy="7131431"/>
          </a:xfrm>
          <a:prstGeom prst="flowChartManualInpu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 name="Slide Number Placeholder 3"/>
          <p:cNvSpPr>
            <a:spLocks noGrp="1"/>
          </p:cNvSpPr>
          <p:nvPr>
            <p:ph type="sldNum" sz="quarter" idx="12"/>
          </p:nvPr>
        </p:nvSpPr>
        <p:spPr/>
        <p:txBody>
          <a:bodyPr/>
          <a:lstStyle/>
          <a:p>
            <a:fld id="{F4730FD2-E43F-4855-96F1-1C7A6A1C8A45}" type="slidenum">
              <a:rPr lang="lt-LT" smtClean="0"/>
              <a:t>‹#›</a:t>
            </a:fld>
            <a:endParaRPr lang="lt-LT"/>
          </a:p>
        </p:txBody>
      </p:sp>
      <p:sp>
        <p:nvSpPr>
          <p:cNvPr id="6" name="Teksto vietos rezervavimo ženklas 15"/>
          <p:cNvSpPr>
            <a:spLocks noGrp="1"/>
          </p:cNvSpPr>
          <p:nvPr>
            <p:ph type="body" sz="quarter" idx="15" hasCustomPrompt="1"/>
          </p:nvPr>
        </p:nvSpPr>
        <p:spPr>
          <a:xfrm>
            <a:off x="674688" y="866775"/>
            <a:ext cx="4487862" cy="723900"/>
          </a:xfrm>
        </p:spPr>
        <p:txBody>
          <a:bodyPr>
            <a:normAutofit/>
          </a:bodyPr>
          <a:lstStyle>
            <a:lvl1pPr marL="0" indent="0">
              <a:buNone/>
              <a:defRPr sz="28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lt-LT" dirty="0"/>
              <a:t>Temos pavadinimas</a:t>
            </a:r>
          </a:p>
        </p:txBody>
      </p:sp>
      <p:sp>
        <p:nvSpPr>
          <p:cNvPr id="7" name="Teksto vietos rezervavimo ženklas 15"/>
          <p:cNvSpPr>
            <a:spLocks noGrp="1"/>
          </p:cNvSpPr>
          <p:nvPr>
            <p:ph type="body" sz="quarter" idx="16" hasCustomPrompt="1"/>
          </p:nvPr>
        </p:nvSpPr>
        <p:spPr>
          <a:xfrm>
            <a:off x="6736782" y="1178831"/>
            <a:ext cx="4487862" cy="723900"/>
          </a:xfrm>
        </p:spPr>
        <p:txBody>
          <a:bodyPr>
            <a:normAutofit/>
          </a:bodyPr>
          <a:lstStyle>
            <a:lvl1pPr marL="0" indent="0">
              <a:buNone/>
              <a:defRPr sz="2800" b="1" baseline="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lt-LT" dirty="0"/>
              <a:t>Temos pavadinimas</a:t>
            </a:r>
          </a:p>
        </p:txBody>
      </p:sp>
      <p:sp>
        <p:nvSpPr>
          <p:cNvPr id="8" name="Teksto vietos rezervavimo ženklas 20"/>
          <p:cNvSpPr>
            <a:spLocks noGrp="1"/>
          </p:cNvSpPr>
          <p:nvPr>
            <p:ph type="body" sz="quarter" idx="17" hasCustomPrompt="1"/>
          </p:nvPr>
        </p:nvSpPr>
        <p:spPr>
          <a:xfrm>
            <a:off x="268014" y="2006911"/>
            <a:ext cx="4907568" cy="3184213"/>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err="1"/>
              <a:t>Tekstas</a:t>
            </a:r>
            <a:endParaRPr lang="lt-LT" dirty="0"/>
          </a:p>
        </p:txBody>
      </p:sp>
      <p:sp>
        <p:nvSpPr>
          <p:cNvPr id="10" name="Teksto vietos rezervavimo ženklas 20"/>
          <p:cNvSpPr>
            <a:spLocks noGrp="1"/>
          </p:cNvSpPr>
          <p:nvPr>
            <p:ph type="body" sz="quarter" idx="18" hasCustomPrompt="1"/>
          </p:nvPr>
        </p:nvSpPr>
        <p:spPr>
          <a:xfrm>
            <a:off x="6096000" y="2757188"/>
            <a:ext cx="5673133" cy="3186411"/>
          </a:xfrm>
        </p:spPr>
        <p:txBody>
          <a:bodyPr>
            <a:normAutofit/>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Tekstas</a:t>
            </a:r>
            <a:endParaRPr lang="lt-LT" dirty="0"/>
          </a:p>
        </p:txBody>
      </p:sp>
      <p:pic>
        <p:nvPicPr>
          <p:cNvPr id="13" name="Paveikslėlis 12"/>
          <p:cNvPicPr>
            <a:picLocks noChangeAspect="1"/>
          </p:cNvPicPr>
          <p:nvPr userDrawn="1"/>
        </p:nvPicPr>
        <p:blipFill>
          <a:blip r:embed="rId2"/>
          <a:stretch>
            <a:fillRect/>
          </a:stretch>
        </p:blipFill>
        <p:spPr>
          <a:xfrm rot="6104189">
            <a:off x="2855685" y="3390219"/>
            <a:ext cx="5742930" cy="77561"/>
          </a:xfrm>
          <a:prstGeom prst="rect">
            <a:avLst/>
          </a:prstGeom>
          <a:effectLst>
            <a:outerShdw blurRad="50800" dist="38100" dir="2700000" algn="tl" rotWithShape="0">
              <a:prstClr val="black">
                <a:alpha val="40000"/>
              </a:prstClr>
            </a:outerShdw>
          </a:effectLst>
        </p:spPr>
      </p:pic>
      <p:sp>
        <p:nvSpPr>
          <p:cNvPr id="12" name="Statusis trikampis 11"/>
          <p:cNvSpPr/>
          <p:nvPr userDrawn="1"/>
        </p:nvSpPr>
        <p:spPr>
          <a:xfrm rot="5400000">
            <a:off x="6736782" y="1720422"/>
            <a:ext cx="288000" cy="288000"/>
          </a:xfrm>
          <a:prstGeom prst="rtTriangle">
            <a:avLst/>
          </a:prstGeom>
          <a:solidFill>
            <a:srgbClr val="006386"/>
          </a:solid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t-LT"/>
          </a:p>
        </p:txBody>
      </p:sp>
      <p:sp>
        <p:nvSpPr>
          <p:cNvPr id="14" name="Statusis trikampis 13"/>
          <p:cNvSpPr/>
          <p:nvPr userDrawn="1"/>
        </p:nvSpPr>
        <p:spPr>
          <a:xfrm rot="16200000">
            <a:off x="10504644" y="1180781"/>
            <a:ext cx="720000" cy="720000"/>
          </a:xfrm>
          <a:prstGeom prst="rtTriangle">
            <a:avLst/>
          </a:prstGeom>
          <a:solidFill>
            <a:schemeClr val="dk1">
              <a:alpha val="75000"/>
            </a:schemeClr>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t-LT"/>
          </a:p>
        </p:txBody>
      </p:sp>
      <p:sp>
        <p:nvSpPr>
          <p:cNvPr id="15" name="Statusis trikampis 14"/>
          <p:cNvSpPr/>
          <p:nvPr userDrawn="1"/>
        </p:nvSpPr>
        <p:spPr>
          <a:xfrm rot="16200000">
            <a:off x="4455582" y="866775"/>
            <a:ext cx="720000" cy="720000"/>
          </a:xfrm>
          <a:prstGeom prst="rtTriangle">
            <a:avLst/>
          </a:prstGeom>
          <a:solidFill>
            <a:schemeClr val="dk1">
              <a:alpha val="75000"/>
            </a:schemeClr>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884633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Nuotraukos ir tekstas">
    <p:spTree>
      <p:nvGrpSpPr>
        <p:cNvPr id="1" name=""/>
        <p:cNvGrpSpPr/>
        <p:nvPr/>
      </p:nvGrpSpPr>
      <p:grpSpPr>
        <a:xfrm>
          <a:off x="0" y="0"/>
          <a:ext cx="0" cy="0"/>
          <a:chOff x="0" y="0"/>
          <a:chExt cx="0" cy="0"/>
        </a:xfrm>
      </p:grpSpPr>
      <p:sp>
        <p:nvSpPr>
          <p:cNvPr id="5" name="Rectangle 5"/>
          <p:cNvSpPr/>
          <p:nvPr userDrawn="1"/>
        </p:nvSpPr>
        <p:spPr>
          <a:xfrm>
            <a:off x="396875" y="952500"/>
            <a:ext cx="2822575" cy="5402942"/>
          </a:xfrm>
          <a:prstGeom prst="rect">
            <a:avLst/>
          </a:prstGeom>
          <a:solidFill>
            <a:srgbClr val="66A1B6"/>
          </a:solidFill>
          <a:ln>
            <a:noFill/>
          </a:ln>
          <a:effectLst>
            <a:outerShdw blurRad="50800" dist="38100" dir="1800000" sx="102000" sy="102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Date Placeholder 1"/>
          <p:cNvSpPr>
            <a:spLocks noGrp="1"/>
          </p:cNvSpPr>
          <p:nvPr>
            <p:ph type="dt" sz="half" idx="10"/>
          </p:nvPr>
        </p:nvSpPr>
        <p:spPr/>
        <p:txBody>
          <a:bodyPr/>
          <a:lstStyle/>
          <a:p>
            <a:fld id="{05EF184B-3D6D-44D8-BD42-8BC93757BDEF}" type="datetimeFigureOut">
              <a:rPr lang="lt-LT" smtClean="0"/>
              <a:t>2024.02.13</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F4730FD2-E43F-4855-96F1-1C7A6A1C8A45}" type="slidenum">
              <a:rPr lang="lt-LT" smtClean="0"/>
              <a:t>‹#›</a:t>
            </a:fld>
            <a:endParaRPr lang="lt-LT"/>
          </a:p>
        </p:txBody>
      </p:sp>
      <p:sp>
        <p:nvSpPr>
          <p:cNvPr id="7" name="Paveikslėlio vietos rezervavimo ženklas 6"/>
          <p:cNvSpPr>
            <a:spLocks noGrp="1"/>
          </p:cNvSpPr>
          <p:nvPr>
            <p:ph type="pic" sz="quarter" idx="13" hasCustomPrompt="1"/>
          </p:nvPr>
        </p:nvSpPr>
        <p:spPr>
          <a:xfrm>
            <a:off x="581025" y="1285875"/>
            <a:ext cx="3209925" cy="2200275"/>
          </a:xfrm>
          <a:effectLst>
            <a:outerShdw blurRad="50800" dist="38100" dir="2700000" algn="tl" rotWithShape="0">
              <a:prstClr val="black">
                <a:alpha val="40000"/>
              </a:prstClr>
            </a:outerShdw>
          </a:effectLst>
        </p:spPr>
        <p:txBody>
          <a:bodyPr/>
          <a:lstStyle>
            <a:lvl1pPr marL="0" indent="0">
              <a:buNone/>
              <a:defRPr baseline="0"/>
            </a:lvl1pPr>
          </a:lstStyle>
          <a:p>
            <a:r>
              <a:rPr lang="lt-LT" dirty="0"/>
              <a:t>Nuotrauka 1</a:t>
            </a:r>
          </a:p>
        </p:txBody>
      </p:sp>
      <p:sp>
        <p:nvSpPr>
          <p:cNvPr id="8" name="Paveikslėlio vietos rezervavimo ženklas 6"/>
          <p:cNvSpPr>
            <a:spLocks noGrp="1"/>
          </p:cNvSpPr>
          <p:nvPr>
            <p:ph type="pic" sz="quarter" idx="14" hasCustomPrompt="1"/>
          </p:nvPr>
        </p:nvSpPr>
        <p:spPr>
          <a:xfrm>
            <a:off x="581024" y="3820658"/>
            <a:ext cx="3209925" cy="2200275"/>
          </a:xfrm>
          <a:effectLst>
            <a:outerShdw blurRad="50800" dist="38100" dir="2700000" algn="tl" rotWithShape="0">
              <a:prstClr val="black">
                <a:alpha val="40000"/>
              </a:prstClr>
            </a:outerShdw>
          </a:effectLst>
        </p:spPr>
        <p:txBody>
          <a:bodyPr/>
          <a:lstStyle>
            <a:lvl1pPr marL="0" indent="0">
              <a:buNone/>
              <a:defRPr/>
            </a:lvl1pPr>
          </a:lstStyle>
          <a:p>
            <a:r>
              <a:rPr lang="lt-LT" dirty="0"/>
              <a:t>Nuotrauka 2</a:t>
            </a:r>
          </a:p>
        </p:txBody>
      </p:sp>
      <p:sp>
        <p:nvSpPr>
          <p:cNvPr id="10" name="Teksto vietos rezervavimo ženklas 9"/>
          <p:cNvSpPr>
            <a:spLocks noGrp="1"/>
          </p:cNvSpPr>
          <p:nvPr>
            <p:ph type="body" sz="quarter" idx="15" hasCustomPrompt="1"/>
          </p:nvPr>
        </p:nvSpPr>
        <p:spPr>
          <a:xfrm>
            <a:off x="4371974" y="1285875"/>
            <a:ext cx="7324725" cy="2200275"/>
          </a:xfrm>
        </p:spPr>
        <p:txBody>
          <a:bodyPr>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lt-LT" dirty="0"/>
              <a:t>Tekstas</a:t>
            </a:r>
          </a:p>
        </p:txBody>
      </p:sp>
      <p:sp>
        <p:nvSpPr>
          <p:cNvPr id="11" name="Teksto vietos rezervavimo ženklas 9"/>
          <p:cNvSpPr>
            <a:spLocks noGrp="1"/>
          </p:cNvSpPr>
          <p:nvPr>
            <p:ph type="body" sz="quarter" idx="16" hasCustomPrompt="1"/>
          </p:nvPr>
        </p:nvSpPr>
        <p:spPr>
          <a:xfrm>
            <a:off x="4371974" y="3820658"/>
            <a:ext cx="7324725" cy="2200275"/>
          </a:xfrm>
        </p:spPr>
        <p:txBody>
          <a:bodyPr>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lt-LT" dirty="0"/>
              <a:t>Tekstas</a:t>
            </a:r>
          </a:p>
        </p:txBody>
      </p:sp>
      <p:pic>
        <p:nvPicPr>
          <p:cNvPr id="12" name="Paveikslėlis 11"/>
          <p:cNvPicPr>
            <a:picLocks noChangeAspect="1"/>
          </p:cNvPicPr>
          <p:nvPr userDrawn="1"/>
        </p:nvPicPr>
        <p:blipFill>
          <a:blip r:embed="rId2"/>
          <a:stretch>
            <a:fillRect/>
          </a:stretch>
        </p:blipFill>
        <p:spPr>
          <a:xfrm rot="5400000">
            <a:off x="-2513372" y="3615190"/>
            <a:ext cx="5742930" cy="77561"/>
          </a:xfrm>
          <a:prstGeom prst="rect">
            <a:avLst/>
          </a:prstGeom>
        </p:spPr>
      </p:pic>
      <p:sp>
        <p:nvSpPr>
          <p:cNvPr id="14" name="Teksto vietos rezervavimo ženklas 13"/>
          <p:cNvSpPr>
            <a:spLocks noGrp="1"/>
          </p:cNvSpPr>
          <p:nvPr>
            <p:ph type="body" sz="quarter" idx="17" hasCustomPrompt="1"/>
          </p:nvPr>
        </p:nvSpPr>
        <p:spPr>
          <a:xfrm>
            <a:off x="3996077" y="304800"/>
            <a:ext cx="5048250" cy="714375"/>
          </a:xfrm>
        </p:spPr>
        <p:txBody>
          <a:bodyPr>
            <a:normAutofit/>
          </a:bodyPr>
          <a:lstStyle>
            <a:lvl1pPr marL="0" indent="0">
              <a:buNone/>
              <a:defRPr sz="36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lt-LT" dirty="0"/>
              <a:t>Temos pavadinimas</a:t>
            </a:r>
          </a:p>
        </p:txBody>
      </p:sp>
    </p:spTree>
    <p:extLst>
      <p:ext uri="{BB962C8B-B14F-4D97-AF65-F5344CB8AC3E}">
        <p14:creationId xmlns:p14="http://schemas.microsoft.com/office/powerpoint/2010/main" val="462693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Kontaktai">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F184B-3D6D-44D8-BD42-8BC93757BDEF}" type="datetimeFigureOut">
              <a:rPr lang="lt-LT" smtClean="0"/>
              <a:t>2024.02.13</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F4730FD2-E43F-4855-96F1-1C7A6A1C8A45}" type="slidenum">
              <a:rPr lang="lt-LT" smtClean="0"/>
              <a:t>‹#›</a:t>
            </a:fld>
            <a:endParaRPr lang="lt-LT"/>
          </a:p>
        </p:txBody>
      </p:sp>
      <p:sp>
        <p:nvSpPr>
          <p:cNvPr id="6" name="Statusis trikampis 5"/>
          <p:cNvSpPr/>
          <p:nvPr userDrawn="1"/>
        </p:nvSpPr>
        <p:spPr>
          <a:xfrm rot="19683436">
            <a:off x="1076554" y="-3081159"/>
            <a:ext cx="9889052" cy="6143757"/>
          </a:xfrm>
          <a:prstGeom prst="rtTriangle">
            <a:avLst/>
          </a:prstGeom>
          <a:solidFill>
            <a:srgbClr val="66A1B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Statusis trikampis 4"/>
          <p:cNvSpPr/>
          <p:nvPr userDrawn="1"/>
        </p:nvSpPr>
        <p:spPr>
          <a:xfrm>
            <a:off x="-1" y="390524"/>
            <a:ext cx="11506201" cy="6467475"/>
          </a:xfrm>
          <a:prstGeom prst="rtTriangle">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object 8"/>
          <p:cNvSpPr/>
          <p:nvPr userDrawn="1"/>
        </p:nvSpPr>
        <p:spPr>
          <a:xfrm>
            <a:off x="714375" y="2733673"/>
            <a:ext cx="1692520" cy="1724293"/>
          </a:xfrm>
          <a:prstGeom prst="rect">
            <a:avLst/>
          </a:prstGeom>
          <a:blipFill>
            <a:blip r:embed="rId2" cstate="print"/>
            <a:stretch>
              <a:fillRect/>
            </a:stretch>
          </a:blipFill>
        </p:spPr>
        <p:txBody>
          <a:bodyPr wrap="square" lIns="0" tIns="0" rIns="0" bIns="0" rtlCol="0"/>
          <a:lstStyle/>
          <a:p>
            <a:endParaRPr/>
          </a:p>
        </p:txBody>
      </p:sp>
      <p:sp>
        <p:nvSpPr>
          <p:cNvPr id="8" name="object 9"/>
          <p:cNvSpPr/>
          <p:nvPr userDrawn="1"/>
        </p:nvSpPr>
        <p:spPr>
          <a:xfrm>
            <a:off x="2942279" y="2910018"/>
            <a:ext cx="1364851" cy="1371602"/>
          </a:xfrm>
          <a:prstGeom prst="rect">
            <a:avLst/>
          </a:prstGeom>
          <a:blipFill>
            <a:blip r:embed="rId3" cstate="print"/>
            <a:stretch>
              <a:fillRect/>
            </a:stretch>
          </a:blipFill>
        </p:spPr>
        <p:txBody>
          <a:bodyPr wrap="square" lIns="0" tIns="0" rIns="0" bIns="0" rtlCol="0"/>
          <a:lstStyle/>
          <a:p>
            <a:endParaRPr/>
          </a:p>
        </p:txBody>
      </p:sp>
      <p:sp>
        <p:nvSpPr>
          <p:cNvPr id="9" name="object 13"/>
          <p:cNvSpPr/>
          <p:nvPr userDrawn="1"/>
        </p:nvSpPr>
        <p:spPr>
          <a:xfrm>
            <a:off x="4922523" y="2733673"/>
            <a:ext cx="1611627" cy="1676133"/>
          </a:xfrm>
          <a:prstGeom prst="rect">
            <a:avLst/>
          </a:prstGeom>
          <a:blipFill>
            <a:blip r:embed="rId4" cstate="print"/>
            <a:stretch>
              <a:fillRect/>
            </a:stretch>
          </a:blipFill>
        </p:spPr>
        <p:txBody>
          <a:bodyPr wrap="square" lIns="0" tIns="0" rIns="0" bIns="0" rtlCol="0"/>
          <a:lstStyle/>
          <a:p>
            <a:endParaRPr/>
          </a:p>
        </p:txBody>
      </p:sp>
      <p:pic>
        <p:nvPicPr>
          <p:cNvPr id="10" name="Paveikslėlis 9"/>
          <p:cNvPicPr>
            <a:picLocks noChangeAspect="1"/>
          </p:cNvPicPr>
          <p:nvPr userDrawn="1"/>
        </p:nvPicPr>
        <p:blipFill>
          <a:blip r:embed="rId5"/>
          <a:stretch>
            <a:fillRect/>
          </a:stretch>
        </p:blipFill>
        <p:spPr>
          <a:xfrm>
            <a:off x="7146329" y="2910018"/>
            <a:ext cx="1682193" cy="1371602"/>
          </a:xfrm>
          <a:prstGeom prst="rect">
            <a:avLst/>
          </a:prstGeom>
        </p:spPr>
      </p:pic>
      <p:sp>
        <p:nvSpPr>
          <p:cNvPr id="11" name="object 10"/>
          <p:cNvSpPr/>
          <p:nvPr userDrawn="1"/>
        </p:nvSpPr>
        <p:spPr>
          <a:xfrm>
            <a:off x="9529045" y="2862260"/>
            <a:ext cx="1401049" cy="1547546"/>
          </a:xfrm>
          <a:prstGeom prst="rect">
            <a:avLst/>
          </a:prstGeom>
          <a:blipFill>
            <a:blip r:embed="rId6" cstate="print"/>
            <a:stretch>
              <a:fillRect/>
            </a:stretch>
          </a:blipFill>
        </p:spPr>
        <p:txBody>
          <a:bodyPr wrap="square" lIns="0" tIns="0" rIns="0" bIns="0" rtlCol="0"/>
          <a:lstStyle/>
          <a:p>
            <a:endParaRPr/>
          </a:p>
        </p:txBody>
      </p:sp>
      <p:cxnSp>
        <p:nvCxnSpPr>
          <p:cNvPr id="12" name="Tiesioji jungtis 11"/>
          <p:cNvCxnSpPr/>
          <p:nvPr userDrawn="1"/>
        </p:nvCxnSpPr>
        <p:spPr>
          <a:xfrm>
            <a:off x="3733800" y="1378387"/>
            <a:ext cx="46101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815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abaig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5EF184B-3D6D-44D8-BD42-8BC93757BDEF}" type="datetimeFigureOut">
              <a:rPr lang="lt-LT" smtClean="0"/>
              <a:t>2024.02.13</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F4730FD2-E43F-4855-96F1-1C7A6A1C8A45}" type="slidenum">
              <a:rPr lang="lt-LT" smtClean="0"/>
              <a:t>‹#›</a:t>
            </a:fld>
            <a:endParaRPr lang="lt-LT"/>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823" y="6020684"/>
            <a:ext cx="294073" cy="29637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823" y="5550661"/>
            <a:ext cx="253293" cy="286032"/>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1007" y="5066279"/>
            <a:ext cx="180924" cy="300391"/>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4032" y="4592810"/>
            <a:ext cx="290052" cy="289478"/>
          </a:xfrm>
          <a:prstGeom prst="rect">
            <a:avLst/>
          </a:prstGeom>
        </p:spPr>
      </p:pic>
      <p:sp>
        <p:nvSpPr>
          <p:cNvPr id="41" name="Teksto vietos rezervavimo ženklas 38"/>
          <p:cNvSpPr>
            <a:spLocks noGrp="1"/>
          </p:cNvSpPr>
          <p:nvPr>
            <p:ph type="body" sz="quarter" idx="16" hasCustomPrompt="1"/>
          </p:nvPr>
        </p:nvSpPr>
        <p:spPr>
          <a:xfrm>
            <a:off x="1116165" y="5509389"/>
            <a:ext cx="3489701" cy="327304"/>
          </a:xfrm>
        </p:spPr>
        <p:txBody>
          <a:bodyPr>
            <a:normAutofit/>
          </a:bodyPr>
          <a:lstStyle>
            <a:lvl1pPr marL="0" indent="0">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lt-LT" dirty="0"/>
              <a:t>El. paštas</a:t>
            </a:r>
          </a:p>
        </p:txBody>
      </p:sp>
      <p:sp>
        <p:nvSpPr>
          <p:cNvPr id="42" name="Teksto vietos rezervavimo ženklas 38"/>
          <p:cNvSpPr>
            <a:spLocks noGrp="1"/>
          </p:cNvSpPr>
          <p:nvPr>
            <p:ph type="body" sz="quarter" idx="17" hasCustomPrompt="1"/>
          </p:nvPr>
        </p:nvSpPr>
        <p:spPr>
          <a:xfrm>
            <a:off x="1116166" y="5992036"/>
            <a:ext cx="3489700" cy="325018"/>
          </a:xfrm>
        </p:spPr>
        <p:txBody>
          <a:bodyPr>
            <a:normAutofit/>
          </a:bodyPr>
          <a:lstStyle>
            <a:lvl1pPr marL="0" indent="0">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lt-LT" dirty="0"/>
              <a:t>Tel. Nr.</a:t>
            </a:r>
          </a:p>
        </p:txBody>
      </p:sp>
      <p:sp>
        <p:nvSpPr>
          <p:cNvPr id="3" name="TextBox 2"/>
          <p:cNvSpPr txBox="1"/>
          <p:nvPr userDrawn="1"/>
        </p:nvSpPr>
        <p:spPr>
          <a:xfrm>
            <a:off x="1116166" y="4580015"/>
            <a:ext cx="2622720" cy="400110"/>
          </a:xfrm>
          <a:prstGeom prst="rect">
            <a:avLst/>
          </a:prstGeom>
          <a:noFill/>
        </p:spPr>
        <p:txBody>
          <a:bodyPr wrap="square" rtlCol="0">
            <a:spAutoFit/>
          </a:bodyPr>
          <a:lstStyle/>
          <a:p>
            <a:r>
              <a:rPr lang="lt-LT" sz="2000" dirty="0"/>
              <a:t>www.stt.lt</a:t>
            </a:r>
          </a:p>
        </p:txBody>
      </p:sp>
      <p:sp>
        <p:nvSpPr>
          <p:cNvPr id="20" name="TextBox 19"/>
          <p:cNvSpPr txBox="1"/>
          <p:nvPr userDrawn="1"/>
        </p:nvSpPr>
        <p:spPr>
          <a:xfrm>
            <a:off x="1116167" y="5000376"/>
            <a:ext cx="2622720" cy="400110"/>
          </a:xfrm>
          <a:prstGeom prst="rect">
            <a:avLst/>
          </a:prstGeom>
          <a:noFill/>
        </p:spPr>
        <p:txBody>
          <a:bodyPr wrap="square" rtlCol="0">
            <a:spAutoFit/>
          </a:bodyPr>
          <a:lstStyle/>
          <a:p>
            <a:r>
              <a:rPr lang="lt-LT" sz="2000" dirty="0"/>
              <a:t>A.</a:t>
            </a:r>
            <a:r>
              <a:rPr lang="lt-LT" sz="2000" baseline="0" dirty="0"/>
              <a:t> Jakšto g. 6, Vilnius</a:t>
            </a:r>
            <a:endParaRPr lang="lt-LT" sz="2000" dirty="0"/>
          </a:p>
        </p:txBody>
      </p:sp>
      <p:sp>
        <p:nvSpPr>
          <p:cNvPr id="21" name="Statusis trikampis 20"/>
          <p:cNvSpPr/>
          <p:nvPr userDrawn="1"/>
        </p:nvSpPr>
        <p:spPr>
          <a:xfrm rot="5400000">
            <a:off x="-55916" y="-42529"/>
            <a:ext cx="1080000" cy="1080000"/>
          </a:xfrm>
          <a:prstGeom prst="rtTriangle">
            <a:avLst/>
          </a:prstGeom>
          <a:solidFill>
            <a:schemeClr val="dk1">
              <a:alpha val="50000"/>
            </a:schemeClr>
          </a:solid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t-LT"/>
          </a:p>
        </p:txBody>
      </p:sp>
      <p:sp>
        <p:nvSpPr>
          <p:cNvPr id="9" name="Teksto vietos rezervavimo ženklas 8"/>
          <p:cNvSpPr>
            <a:spLocks noGrp="1"/>
          </p:cNvSpPr>
          <p:nvPr>
            <p:ph type="body" sz="quarter" idx="18" hasCustomPrompt="1"/>
          </p:nvPr>
        </p:nvSpPr>
        <p:spPr>
          <a:xfrm>
            <a:off x="1512888" y="1079500"/>
            <a:ext cx="4772025" cy="1373188"/>
          </a:xfrm>
        </p:spPr>
        <p:txBody>
          <a:bodyPr>
            <a:normAutofit/>
          </a:bodyPr>
          <a:lstStyle>
            <a:lvl1pPr marL="0" indent="0">
              <a:buNone/>
              <a:defRPr sz="4800" b="1">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lt-LT" dirty="0"/>
              <a:t>Ačiū/Klausimai?</a:t>
            </a:r>
          </a:p>
        </p:txBody>
      </p:sp>
      <p:sp>
        <p:nvSpPr>
          <p:cNvPr id="2" name="Right Triangle 1">
            <a:extLst>
              <a:ext uri="{FF2B5EF4-FFF2-40B4-BE49-F238E27FC236}">
                <a16:creationId xmlns:a16="http://schemas.microsoft.com/office/drawing/2014/main" id="{FD5F4FE5-8F27-0A49-8F5F-D8B9528E0E14}"/>
              </a:ext>
            </a:extLst>
          </p:cNvPr>
          <p:cNvSpPr/>
          <p:nvPr userDrawn="1"/>
        </p:nvSpPr>
        <p:spPr>
          <a:xfrm rot="10800000">
            <a:off x="8189108" y="-42528"/>
            <a:ext cx="4018208" cy="4525683"/>
          </a:xfrm>
          <a:prstGeom prst="rtTriangle">
            <a:avLst/>
          </a:prstGeom>
          <a:solidFill>
            <a:srgbClr val="006386">
              <a:alpha val="85000"/>
            </a:srgbClr>
          </a:solidFill>
          <a:ln>
            <a:solidFill>
              <a:srgbClr val="006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7" name="Paveikslėlis 6"/>
          <p:cNvPicPr>
            <a:picLocks noChangeAspect="1"/>
          </p:cNvPicPr>
          <p:nvPr userDrawn="1"/>
        </p:nvPicPr>
        <p:blipFill>
          <a:blip r:embed="rId6">
            <a:extLst>
              <a:ext uri="{BEBA8EAE-BF5A-486C-A8C5-ECC9F3942E4B}">
                <a14:imgProps xmlns:a14="http://schemas.microsoft.com/office/drawing/2010/main">
                  <a14:imgLayer r:embed="rId7">
                    <a14:imgEffect>
                      <a14:colorTemperature colorTemp="4855"/>
                    </a14:imgEffect>
                  </a14:imgLayer>
                </a14:imgProps>
              </a:ext>
              <a:ext uri="{28A0092B-C50C-407E-A947-70E740481C1C}">
                <a14:useLocalDpi xmlns:a14="http://schemas.microsoft.com/office/drawing/2010/main" val="0"/>
              </a:ext>
            </a:extLst>
          </a:blip>
          <a:stretch>
            <a:fillRect/>
          </a:stretch>
        </p:blipFill>
        <p:spPr>
          <a:xfrm flipH="1">
            <a:off x="4771985" y="2086644"/>
            <a:ext cx="8382000" cy="5278581"/>
          </a:xfrm>
          <a:prstGeom prst="rect">
            <a:avLst/>
          </a:prstGeom>
        </p:spPr>
      </p:pic>
      <p:sp>
        <p:nvSpPr>
          <p:cNvPr id="43" name="Lygiašonis trikampis 42"/>
          <p:cNvSpPr/>
          <p:nvPr userDrawn="1"/>
        </p:nvSpPr>
        <p:spPr>
          <a:xfrm rot="16200000">
            <a:off x="8326201" y="1669545"/>
            <a:ext cx="5662928" cy="2099302"/>
          </a:xfrm>
          <a:prstGeom prst="triangle">
            <a:avLst>
              <a:gd name="adj" fmla="val 35167"/>
            </a:avLst>
          </a:prstGeom>
          <a:solidFill>
            <a:schemeClr val="bg2">
              <a:lumMod val="50000"/>
              <a:alpha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6842981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 ruoš. pavad. stilių</a:t>
            </a:r>
          </a:p>
        </p:txBody>
      </p:sp>
      <p:sp>
        <p:nvSpPr>
          <p:cNvPr id="3" name="Vertical Text Placeholder 2"/>
          <p:cNvSpPr>
            <a:spLocks noGrp="1"/>
          </p:cNvSpPr>
          <p:nvPr>
            <p:ph type="body" orient="vert" idx="1"/>
          </p:nvPr>
        </p:nvSpPr>
        <p:spPr/>
        <p:txBody>
          <a:bodyPr vert="eaVe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Date Placeholder 3"/>
          <p:cNvSpPr>
            <a:spLocks noGrp="1"/>
          </p:cNvSpPr>
          <p:nvPr>
            <p:ph type="dt" sz="half" idx="10"/>
          </p:nvPr>
        </p:nvSpPr>
        <p:spPr/>
        <p:txBody>
          <a:bodyPr/>
          <a:lstStyle/>
          <a:p>
            <a:fld id="{05EF184B-3D6D-44D8-BD42-8BC93757BDEF}" type="datetimeFigureOut">
              <a:rPr lang="lt-LT" smtClean="0"/>
              <a:t>2024.02.13</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F4730FD2-E43F-4855-96F1-1C7A6A1C8A45}" type="slidenum">
              <a:rPr lang="lt-LT" smtClean="0"/>
              <a:t>‹#›</a:t>
            </a:fld>
            <a:endParaRPr lang="lt-LT"/>
          </a:p>
        </p:txBody>
      </p:sp>
    </p:spTree>
    <p:extLst>
      <p:ext uri="{BB962C8B-B14F-4D97-AF65-F5344CB8AC3E}">
        <p14:creationId xmlns:p14="http://schemas.microsoft.com/office/powerpoint/2010/main" val="467347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rinys 2">
    <p:bg>
      <p:bgPr>
        <a:solidFill>
          <a:schemeClr val="bg2">
            <a:alpha val="5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F184B-3D6D-44D8-BD42-8BC93757BDEF}" type="datetimeFigureOut">
              <a:rPr lang="lt-LT" smtClean="0"/>
              <a:t>2024.02.13</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F4730FD2-E43F-4855-96F1-1C7A6A1C8A45}" type="slidenum">
              <a:rPr lang="lt-LT" smtClean="0"/>
              <a:t>‹#›</a:t>
            </a:fld>
            <a:endParaRPr lang="lt-LT"/>
          </a:p>
        </p:txBody>
      </p:sp>
      <p:sp>
        <p:nvSpPr>
          <p:cNvPr id="5" name="Statusis trikampis 4"/>
          <p:cNvSpPr/>
          <p:nvPr userDrawn="1"/>
        </p:nvSpPr>
        <p:spPr>
          <a:xfrm>
            <a:off x="0" y="3176292"/>
            <a:ext cx="5427308" cy="3681708"/>
          </a:xfrm>
          <a:prstGeom prst="rtTriangle">
            <a:avLst/>
          </a:prstGeom>
          <a:blipFill>
            <a:blip r:embed="rId2"/>
            <a:stretch>
              <a:fillRect/>
            </a:stretch>
          </a:blip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lt-LT"/>
          </a:p>
        </p:txBody>
      </p:sp>
      <p:sp>
        <p:nvSpPr>
          <p:cNvPr id="6" name="Statusis trikampis 5"/>
          <p:cNvSpPr/>
          <p:nvPr userDrawn="1"/>
        </p:nvSpPr>
        <p:spPr>
          <a:xfrm rot="10800000">
            <a:off x="6495684" y="0"/>
            <a:ext cx="5716555" cy="3844212"/>
          </a:xfrm>
          <a:prstGeom prst="rtTriangl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lt-LT"/>
          </a:p>
        </p:txBody>
      </p:sp>
      <p:sp>
        <p:nvSpPr>
          <p:cNvPr id="7" name="Teksto vietos rezervavimo ženklas 15"/>
          <p:cNvSpPr>
            <a:spLocks noGrp="1"/>
          </p:cNvSpPr>
          <p:nvPr>
            <p:ph type="body" sz="quarter" idx="17" hasCustomPrompt="1"/>
          </p:nvPr>
        </p:nvSpPr>
        <p:spPr>
          <a:xfrm>
            <a:off x="8721917" y="377107"/>
            <a:ext cx="2778125" cy="539750"/>
          </a:xfrm>
        </p:spPr>
        <p:txBody>
          <a:bodyPr>
            <a:noAutofit/>
          </a:bodyPr>
          <a:lstStyle>
            <a:lvl1pPr marL="0" indent="0" algn="ctr">
              <a:buNone/>
              <a:defRPr sz="4000">
                <a:solidFill>
                  <a:schemeClr val="bg1"/>
                </a:solidFill>
                <a:effectLst>
                  <a:outerShdw blurRad="38100" dist="38100" dir="2700000" algn="tl">
                    <a:srgbClr val="000000">
                      <a:alpha val="43137"/>
                    </a:srgbClr>
                  </a:outerShdw>
                </a:effectLst>
              </a:defRPr>
            </a:lvl1pPr>
            <a:lvl2pPr marL="457200" indent="0">
              <a:buNone/>
              <a:defRPr/>
            </a:lvl2pPr>
            <a:lvl3pPr marL="914400" indent="0">
              <a:buNone/>
              <a:defRPr/>
            </a:lvl3pPr>
            <a:lvl4pPr marL="1371600" indent="0">
              <a:buNone/>
              <a:defRPr/>
            </a:lvl4pPr>
            <a:lvl5pPr marL="1828800" indent="0">
              <a:buNone/>
              <a:defRPr/>
            </a:lvl5pPr>
          </a:lstStyle>
          <a:p>
            <a:pPr lvl="0"/>
            <a:r>
              <a:rPr lang="lt-LT" dirty="0"/>
              <a:t>Pavadinimas</a:t>
            </a:r>
          </a:p>
        </p:txBody>
      </p:sp>
      <p:sp>
        <p:nvSpPr>
          <p:cNvPr id="9" name="Teksto vietos rezervavimo ženklas 11"/>
          <p:cNvSpPr>
            <a:spLocks noGrp="1"/>
          </p:cNvSpPr>
          <p:nvPr>
            <p:ph type="body" sz="quarter" idx="16" hasCustomPrompt="1"/>
          </p:nvPr>
        </p:nvSpPr>
        <p:spPr>
          <a:xfrm>
            <a:off x="342271" y="596674"/>
            <a:ext cx="6627697" cy="2650864"/>
          </a:xfrm>
        </p:spPr>
        <p:txBody>
          <a:bodyPr>
            <a:normAutofit/>
          </a:bodyPr>
          <a:lstStyle>
            <a:lvl1pPr marL="0" indent="0">
              <a:buNone/>
              <a:defRPr sz="2400"/>
            </a:lvl1pPr>
          </a:lstStyle>
          <a:p>
            <a:pPr lvl="0"/>
            <a:r>
              <a:rPr lang="lt-LT" dirty="0"/>
              <a:t>Tekstas</a:t>
            </a:r>
          </a:p>
        </p:txBody>
      </p:sp>
      <p:sp>
        <p:nvSpPr>
          <p:cNvPr id="10" name="Teksto vietos rezervavimo ženklas 11"/>
          <p:cNvSpPr>
            <a:spLocks noGrp="1"/>
          </p:cNvSpPr>
          <p:nvPr>
            <p:ph type="body" sz="quarter" idx="18" hasCustomPrompt="1"/>
          </p:nvPr>
        </p:nvSpPr>
        <p:spPr>
          <a:xfrm>
            <a:off x="4790565" y="3496475"/>
            <a:ext cx="6627697" cy="2650864"/>
          </a:xfrm>
        </p:spPr>
        <p:txBody>
          <a:bodyPr>
            <a:normAutofit/>
          </a:bodyPr>
          <a:lstStyle>
            <a:lvl1pPr marL="0" indent="0">
              <a:buNone/>
              <a:defRPr sz="2400"/>
            </a:lvl1pPr>
          </a:lstStyle>
          <a:p>
            <a:pPr lvl="0"/>
            <a:r>
              <a:rPr lang="lt-LT" dirty="0"/>
              <a:t>Tekstas</a:t>
            </a:r>
          </a:p>
        </p:txBody>
      </p:sp>
    </p:spTree>
    <p:extLst>
      <p:ext uri="{BB962C8B-B14F-4D97-AF65-F5344CB8AC3E}">
        <p14:creationId xmlns:p14="http://schemas.microsoft.com/office/powerpoint/2010/main" val="1573165083"/>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lt-LT"/>
              <a:t>Spustelėję redag. ruoš. pavad. stilių</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Date Placeholder 3"/>
          <p:cNvSpPr>
            <a:spLocks noGrp="1"/>
          </p:cNvSpPr>
          <p:nvPr>
            <p:ph type="dt" sz="half" idx="10"/>
          </p:nvPr>
        </p:nvSpPr>
        <p:spPr/>
        <p:txBody>
          <a:bodyPr/>
          <a:lstStyle/>
          <a:p>
            <a:fld id="{05EF184B-3D6D-44D8-BD42-8BC93757BDEF}" type="datetimeFigureOut">
              <a:rPr lang="lt-LT" smtClean="0"/>
              <a:t>2024.02.13</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F4730FD2-E43F-4855-96F1-1C7A6A1C8A45}" type="slidenum">
              <a:rPr lang="lt-LT" smtClean="0"/>
              <a:t>‹#›</a:t>
            </a:fld>
            <a:endParaRPr lang="lt-LT"/>
          </a:p>
        </p:txBody>
      </p:sp>
    </p:spTree>
    <p:extLst>
      <p:ext uri="{BB962C8B-B14F-4D97-AF65-F5344CB8AC3E}">
        <p14:creationId xmlns:p14="http://schemas.microsoft.com/office/powerpoint/2010/main" val="6555598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ekst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9432471" cy="768350"/>
          </a:xfrm>
        </p:spPr>
        <p:txBody>
          <a:bodyPr>
            <a:normAutofit/>
          </a:bodyPr>
          <a:lstStyle>
            <a:lvl1pPr>
              <a:defRPr sz="3600" b="1"/>
            </a:lvl1pPr>
          </a:lstStyle>
          <a:p>
            <a:r>
              <a:rPr lang="lt-LT" dirty="0"/>
              <a:t>Temos pavadinimas</a:t>
            </a:r>
          </a:p>
        </p:txBody>
      </p:sp>
      <p:sp>
        <p:nvSpPr>
          <p:cNvPr id="5" name="Date Placeholder 4"/>
          <p:cNvSpPr>
            <a:spLocks noGrp="1"/>
          </p:cNvSpPr>
          <p:nvPr>
            <p:ph type="dt" sz="half" idx="10"/>
          </p:nvPr>
        </p:nvSpPr>
        <p:spPr/>
        <p:txBody>
          <a:bodyPr/>
          <a:lstStyle/>
          <a:p>
            <a:fld id="{05EF184B-3D6D-44D8-BD42-8BC93757BDEF}" type="datetimeFigureOut">
              <a:rPr lang="lt-LT" smtClean="0"/>
              <a:t>2024.02.13</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F4730FD2-E43F-4855-96F1-1C7A6A1C8A45}" type="slidenum">
              <a:rPr lang="lt-LT" smtClean="0"/>
              <a:t>‹#›</a:t>
            </a:fld>
            <a:endParaRPr lang="lt-LT"/>
          </a:p>
        </p:txBody>
      </p:sp>
    </p:spTree>
    <p:extLst>
      <p:ext uri="{BB962C8B-B14F-4D97-AF65-F5344CB8AC3E}">
        <p14:creationId xmlns:p14="http://schemas.microsoft.com/office/powerpoint/2010/main" val="68936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n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86374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as">
    <p:spTree>
      <p:nvGrpSpPr>
        <p:cNvPr id="1" name=""/>
        <p:cNvGrpSpPr/>
        <p:nvPr/>
      </p:nvGrpSpPr>
      <p:grpSpPr>
        <a:xfrm>
          <a:off x="0" y="0"/>
          <a:ext cx="0" cy="0"/>
          <a:chOff x="0" y="0"/>
          <a:chExt cx="0" cy="0"/>
        </a:xfrm>
      </p:grpSpPr>
      <p:sp>
        <p:nvSpPr>
          <p:cNvPr id="15" name="Stačiakampis 14"/>
          <p:cNvSpPr/>
          <p:nvPr userDrawn="1"/>
        </p:nvSpPr>
        <p:spPr>
          <a:xfrm>
            <a:off x="1144570" y="3816287"/>
            <a:ext cx="9254652" cy="25391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 name="Stačiakampis 2"/>
          <p:cNvSpPr/>
          <p:nvPr userDrawn="1"/>
        </p:nvSpPr>
        <p:spPr>
          <a:xfrm>
            <a:off x="1144570" y="1276350"/>
            <a:ext cx="9254652" cy="22482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p:cNvSpPr>
            <a:spLocks noGrp="1"/>
          </p:cNvSpPr>
          <p:nvPr>
            <p:ph type="title" hasCustomPrompt="1"/>
          </p:nvPr>
        </p:nvSpPr>
        <p:spPr>
          <a:xfrm>
            <a:off x="838200" y="365126"/>
            <a:ext cx="9432471" cy="768350"/>
          </a:xfrm>
        </p:spPr>
        <p:txBody>
          <a:bodyPr>
            <a:normAutofit/>
          </a:bodyPr>
          <a:lstStyle>
            <a:lvl1pPr>
              <a:defRPr sz="3600" b="1"/>
            </a:lvl1pPr>
          </a:lstStyle>
          <a:p>
            <a:r>
              <a:rPr lang="lt-LT" dirty="0"/>
              <a:t>Temos pavadinimas</a:t>
            </a:r>
          </a:p>
        </p:txBody>
      </p:sp>
      <p:sp>
        <p:nvSpPr>
          <p:cNvPr id="5" name="Date Placeholder 4"/>
          <p:cNvSpPr>
            <a:spLocks noGrp="1"/>
          </p:cNvSpPr>
          <p:nvPr>
            <p:ph type="dt" sz="half" idx="10"/>
          </p:nvPr>
        </p:nvSpPr>
        <p:spPr/>
        <p:txBody>
          <a:bodyPr/>
          <a:lstStyle/>
          <a:p>
            <a:fld id="{05EF184B-3D6D-44D8-BD42-8BC93757BDEF}" type="datetimeFigureOut">
              <a:rPr lang="lt-LT" smtClean="0"/>
              <a:t>2024.02.13</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F4730FD2-E43F-4855-96F1-1C7A6A1C8A45}" type="slidenum">
              <a:rPr lang="lt-LT" smtClean="0"/>
              <a:t>‹#›</a:t>
            </a:fld>
            <a:endParaRPr lang="lt-LT"/>
          </a:p>
        </p:txBody>
      </p:sp>
      <p:sp>
        <p:nvSpPr>
          <p:cNvPr id="11" name="Teksto vietos rezervavimo ženklas 10"/>
          <p:cNvSpPr>
            <a:spLocks noGrp="1"/>
          </p:cNvSpPr>
          <p:nvPr>
            <p:ph type="body" sz="quarter" idx="13" hasCustomPrompt="1"/>
          </p:nvPr>
        </p:nvSpPr>
        <p:spPr>
          <a:xfrm>
            <a:off x="1261877" y="1282309"/>
            <a:ext cx="9006241" cy="1991347"/>
          </a:xfrm>
        </p:spPr>
        <p:txBody>
          <a:bodyPr>
            <a:normAutofit/>
          </a:bodyPr>
          <a:lstStyle>
            <a:lvl1pPr marL="0" indent="0">
              <a:buNone/>
              <a:defRPr sz="2400"/>
            </a:lvl1pPr>
            <a:lvl2pPr marL="457200" indent="0">
              <a:buNone/>
              <a:defRPr/>
            </a:lvl2pPr>
          </a:lstStyle>
          <a:p>
            <a:pPr lvl="0"/>
            <a:r>
              <a:rPr lang="lt-LT" dirty="0"/>
              <a:t>Tekstas</a:t>
            </a:r>
          </a:p>
        </p:txBody>
      </p:sp>
      <p:sp>
        <p:nvSpPr>
          <p:cNvPr id="12" name="Teksto vietos rezervavimo ženklas 10"/>
          <p:cNvSpPr>
            <a:spLocks noGrp="1"/>
          </p:cNvSpPr>
          <p:nvPr>
            <p:ph type="body" sz="quarter" idx="14" hasCustomPrompt="1"/>
          </p:nvPr>
        </p:nvSpPr>
        <p:spPr>
          <a:xfrm>
            <a:off x="1270570" y="3816287"/>
            <a:ext cx="9000100" cy="2343444"/>
          </a:xfrm>
        </p:spPr>
        <p:txBody>
          <a:bodyPr>
            <a:normAutofit/>
          </a:bodyPr>
          <a:lstStyle>
            <a:lvl1pPr marL="0" indent="0">
              <a:buNone/>
              <a:defRPr sz="2400"/>
            </a:lvl1pPr>
            <a:lvl2pPr marL="457200" indent="0">
              <a:buNone/>
              <a:defRPr/>
            </a:lvl2pPr>
          </a:lstStyle>
          <a:p>
            <a:pPr lvl="0"/>
            <a:r>
              <a:rPr lang="lt-LT" dirty="0"/>
              <a:t>Tekstas</a:t>
            </a:r>
          </a:p>
        </p:txBody>
      </p:sp>
      <p:sp>
        <p:nvSpPr>
          <p:cNvPr id="13" name="Oval 32"/>
          <p:cNvSpPr/>
          <p:nvPr userDrawn="1"/>
        </p:nvSpPr>
        <p:spPr>
          <a:xfrm>
            <a:off x="1018570" y="1494512"/>
            <a:ext cx="252000" cy="252000"/>
          </a:xfrm>
          <a:prstGeom prst="ellipse">
            <a:avLst/>
          </a:prstGeom>
          <a:solidFill>
            <a:srgbClr val="006386">
              <a:alpha val="9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4" name="Oval 32"/>
          <p:cNvSpPr/>
          <p:nvPr userDrawn="1"/>
        </p:nvSpPr>
        <p:spPr>
          <a:xfrm>
            <a:off x="1016018" y="4035614"/>
            <a:ext cx="252000" cy="252000"/>
          </a:xfrm>
          <a:prstGeom prst="ellipse">
            <a:avLst/>
          </a:prstGeom>
          <a:solidFill>
            <a:srgbClr val="3B3838">
              <a:alpha val="9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727828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kstas 2">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F184B-3D6D-44D8-BD42-8BC93757BDEF}" type="datetimeFigureOut">
              <a:rPr lang="lt-LT" smtClean="0"/>
              <a:t>2024.02.13</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F4730FD2-E43F-4855-96F1-1C7A6A1C8A45}" type="slidenum">
              <a:rPr lang="lt-LT" smtClean="0"/>
              <a:t>‹#›</a:t>
            </a:fld>
            <a:endParaRPr lang="lt-LT"/>
          </a:p>
        </p:txBody>
      </p:sp>
      <p:sp>
        <p:nvSpPr>
          <p:cNvPr id="7" name="Statusis trikampis 6"/>
          <p:cNvSpPr/>
          <p:nvPr userDrawn="1"/>
        </p:nvSpPr>
        <p:spPr>
          <a:xfrm rot="5400000">
            <a:off x="-1343027" y="1343024"/>
            <a:ext cx="6858001" cy="4171951"/>
          </a:xfrm>
          <a:prstGeom prst="rtTriangle">
            <a:avLst/>
          </a:prstGeom>
          <a:solidFill>
            <a:srgbClr val="00638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rgbClr val="66A1B6"/>
              </a:solidFill>
            </a:endParaRPr>
          </a:p>
        </p:txBody>
      </p:sp>
      <p:pic>
        <p:nvPicPr>
          <p:cNvPr id="5" name="Paveikslėlis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6749" y="1066798"/>
            <a:ext cx="1997015" cy="4410075"/>
          </a:xfrm>
          <a:prstGeom prst="rect">
            <a:avLst/>
          </a:prstGeom>
          <a:effectLst>
            <a:outerShdw blurRad="50800" dist="38100" dir="2700000" algn="tl" rotWithShape="0">
              <a:prstClr val="black">
                <a:alpha val="40000"/>
              </a:prstClr>
            </a:outerShdw>
          </a:effectLst>
        </p:spPr>
      </p:pic>
      <p:sp>
        <p:nvSpPr>
          <p:cNvPr id="9" name="Statusis trikampis 8"/>
          <p:cNvSpPr/>
          <p:nvPr userDrawn="1"/>
        </p:nvSpPr>
        <p:spPr>
          <a:xfrm rot="5400000">
            <a:off x="4180304" y="377824"/>
            <a:ext cx="540000" cy="540000"/>
          </a:xfrm>
          <a:prstGeom prst="rtTriangle">
            <a:avLst/>
          </a:prstGeom>
          <a:solidFill>
            <a:schemeClr val="dk1">
              <a:alpha val="75000"/>
            </a:schemeClr>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t-LT"/>
          </a:p>
        </p:txBody>
      </p:sp>
      <p:sp>
        <p:nvSpPr>
          <p:cNvPr id="10" name="Statusis trikampis 9"/>
          <p:cNvSpPr/>
          <p:nvPr userDrawn="1"/>
        </p:nvSpPr>
        <p:spPr>
          <a:xfrm rot="16200000">
            <a:off x="9345633" y="1066798"/>
            <a:ext cx="720000" cy="720000"/>
          </a:xfrm>
          <a:prstGeom prst="rtTriangle">
            <a:avLst/>
          </a:prstGeom>
          <a:solidFill>
            <a:schemeClr val="dk1">
              <a:alpha val="75000"/>
            </a:schemeClr>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t-LT"/>
          </a:p>
        </p:txBody>
      </p:sp>
      <p:sp>
        <p:nvSpPr>
          <p:cNvPr id="8" name="Teksto vietos rezervavimo ženklas 15"/>
          <p:cNvSpPr>
            <a:spLocks noGrp="1"/>
          </p:cNvSpPr>
          <p:nvPr>
            <p:ph type="body" sz="quarter" idx="15" hasCustomPrompt="1"/>
          </p:nvPr>
        </p:nvSpPr>
        <p:spPr>
          <a:xfrm>
            <a:off x="4640490" y="722311"/>
            <a:ext cx="4946650" cy="688975"/>
          </a:xfrm>
        </p:spPr>
        <p:txBody>
          <a:bodyPr>
            <a:normAutofit/>
          </a:bodyPr>
          <a:lstStyle>
            <a:lvl1pPr marL="0" indent="0">
              <a:buNone/>
              <a:defRPr sz="36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lt-LT" dirty="0"/>
              <a:t>Temos pavadinimas</a:t>
            </a:r>
          </a:p>
        </p:txBody>
      </p:sp>
      <p:sp>
        <p:nvSpPr>
          <p:cNvPr id="12" name="Teksto vietos rezervavimo ženklas 11"/>
          <p:cNvSpPr>
            <a:spLocks noGrp="1"/>
          </p:cNvSpPr>
          <p:nvPr>
            <p:ph type="body" sz="quarter" idx="16" hasCustomPrompt="1"/>
          </p:nvPr>
        </p:nvSpPr>
        <p:spPr>
          <a:xfrm>
            <a:off x="3501607" y="2168567"/>
            <a:ext cx="8296275" cy="3933825"/>
          </a:xfrm>
        </p:spPr>
        <p:txBody>
          <a:bodyPr>
            <a:normAutofit/>
          </a:bodyPr>
          <a:lstStyle>
            <a:lvl1pPr marL="0" indent="0">
              <a:buNone/>
              <a:defRPr sz="2400"/>
            </a:lvl1pPr>
          </a:lstStyle>
          <a:p>
            <a:pPr lvl="0"/>
            <a:r>
              <a:rPr lang="lt-LT" dirty="0"/>
              <a:t>Tekstas</a:t>
            </a:r>
          </a:p>
        </p:txBody>
      </p:sp>
      <p:pic>
        <p:nvPicPr>
          <p:cNvPr id="13" name="Paveikslėlis 12"/>
          <p:cNvPicPr>
            <a:picLocks noChangeAspect="1"/>
          </p:cNvPicPr>
          <p:nvPr userDrawn="1"/>
        </p:nvPicPr>
        <p:blipFill>
          <a:blip r:embed="rId3"/>
          <a:stretch>
            <a:fillRect/>
          </a:stretch>
        </p:blipFill>
        <p:spPr>
          <a:xfrm rot="5400000">
            <a:off x="-2373497" y="3390218"/>
            <a:ext cx="5742930" cy="775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91523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kstas 3">
    <p:spTree>
      <p:nvGrpSpPr>
        <p:cNvPr id="1" name=""/>
        <p:cNvGrpSpPr/>
        <p:nvPr/>
      </p:nvGrpSpPr>
      <p:grpSpPr>
        <a:xfrm>
          <a:off x="0" y="0"/>
          <a:ext cx="0" cy="0"/>
          <a:chOff x="0" y="0"/>
          <a:chExt cx="0" cy="0"/>
        </a:xfrm>
      </p:grpSpPr>
      <p:sp>
        <p:nvSpPr>
          <p:cNvPr id="7" name="Statusis trikampis 6"/>
          <p:cNvSpPr/>
          <p:nvPr userDrawn="1"/>
        </p:nvSpPr>
        <p:spPr>
          <a:xfrm rot="13495323">
            <a:off x="-3060001" y="351079"/>
            <a:ext cx="6120000" cy="6120000"/>
          </a:xfrm>
          <a:prstGeom prst="rtTriangle">
            <a:avLst/>
          </a:prstGeom>
          <a:blipFill dpi="0" rotWithShape="0">
            <a:blip r:embed="rId2"/>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Date Placeholder 1"/>
          <p:cNvSpPr>
            <a:spLocks noGrp="1"/>
          </p:cNvSpPr>
          <p:nvPr>
            <p:ph type="dt" sz="half" idx="10"/>
          </p:nvPr>
        </p:nvSpPr>
        <p:spPr/>
        <p:txBody>
          <a:bodyPr/>
          <a:lstStyle/>
          <a:p>
            <a:fld id="{05EF184B-3D6D-44D8-BD42-8BC93757BDEF}" type="datetimeFigureOut">
              <a:rPr lang="lt-LT" smtClean="0"/>
              <a:t>2024.02.13</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F4730FD2-E43F-4855-96F1-1C7A6A1C8A45}" type="slidenum">
              <a:rPr lang="lt-LT" smtClean="0"/>
              <a:t>‹#›</a:t>
            </a:fld>
            <a:endParaRPr lang="lt-LT"/>
          </a:p>
        </p:txBody>
      </p:sp>
      <p:sp>
        <p:nvSpPr>
          <p:cNvPr id="5" name="Statusis trikampis 4"/>
          <p:cNvSpPr/>
          <p:nvPr userDrawn="1"/>
        </p:nvSpPr>
        <p:spPr>
          <a:xfrm rot="13495323">
            <a:off x="-2411999" y="999081"/>
            <a:ext cx="4824000" cy="4824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Statusis trikampis 5"/>
          <p:cNvSpPr/>
          <p:nvPr userDrawn="1"/>
        </p:nvSpPr>
        <p:spPr>
          <a:xfrm rot="13495323">
            <a:off x="-2250000" y="1161079"/>
            <a:ext cx="4500000" cy="4500000"/>
          </a:xfrm>
          <a:prstGeom prst="rtTriangle">
            <a:avLst/>
          </a:prstGeom>
          <a:solidFill>
            <a:srgbClr val="006386">
              <a:alpha val="9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Teksto vietos rezervavimo ženklas 8"/>
          <p:cNvSpPr>
            <a:spLocks noGrp="1"/>
          </p:cNvSpPr>
          <p:nvPr>
            <p:ph type="body" sz="quarter" idx="13" hasCustomPrompt="1"/>
          </p:nvPr>
        </p:nvSpPr>
        <p:spPr>
          <a:xfrm>
            <a:off x="191128" y="2894251"/>
            <a:ext cx="2252814" cy="1066800"/>
          </a:xfrm>
        </p:spPr>
        <p:txBody>
          <a:bodyPr>
            <a:noAutofit/>
          </a:bodyPr>
          <a:lstStyle>
            <a:lvl1pPr marL="0" indent="0" algn="l">
              <a:buNone/>
              <a:defRPr sz="3200" b="0" i="0" baseline="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lt-LT" dirty="0"/>
              <a:t>Temos pavadinimas</a:t>
            </a:r>
          </a:p>
        </p:txBody>
      </p:sp>
      <p:sp>
        <p:nvSpPr>
          <p:cNvPr id="11" name="Teksto vietos rezervavimo ženklas 10"/>
          <p:cNvSpPr>
            <a:spLocks noGrp="1"/>
          </p:cNvSpPr>
          <p:nvPr>
            <p:ph type="body" sz="quarter" idx="14" hasCustomPrompt="1"/>
          </p:nvPr>
        </p:nvSpPr>
        <p:spPr>
          <a:xfrm>
            <a:off x="4684939" y="1167941"/>
            <a:ext cx="7036254" cy="4886325"/>
          </a:xfrm>
        </p:spPr>
        <p:txBody>
          <a:bodyPr>
            <a:normAutofit/>
          </a:bodyPr>
          <a:lstStyle>
            <a:lvl1pPr marL="0" indent="0">
              <a:buNone/>
              <a:defRPr sz="2400"/>
            </a:lvl1pPr>
          </a:lstStyle>
          <a:p>
            <a:pPr lvl="0"/>
            <a:r>
              <a:rPr lang="lt-LT" dirty="0"/>
              <a:t>Tekstas</a:t>
            </a:r>
          </a:p>
        </p:txBody>
      </p:sp>
      <p:pic>
        <p:nvPicPr>
          <p:cNvPr id="12" name="Paveikslėlis 11"/>
          <p:cNvPicPr>
            <a:picLocks noChangeAspect="1"/>
          </p:cNvPicPr>
          <p:nvPr userDrawn="1"/>
        </p:nvPicPr>
        <p:blipFill>
          <a:blip r:embed="rId3"/>
          <a:stretch>
            <a:fillRect/>
          </a:stretch>
        </p:blipFill>
        <p:spPr>
          <a:xfrm rot="5400000">
            <a:off x="9281755" y="3372299"/>
            <a:ext cx="5742930" cy="77561"/>
          </a:xfrm>
          <a:prstGeom prst="rect">
            <a:avLst/>
          </a:prstGeom>
        </p:spPr>
      </p:pic>
      <p:cxnSp>
        <p:nvCxnSpPr>
          <p:cNvPr id="16" name="Tiesioji jungtis 15"/>
          <p:cNvCxnSpPr/>
          <p:nvPr userDrawn="1"/>
        </p:nvCxnSpPr>
        <p:spPr>
          <a:xfrm flipV="1">
            <a:off x="-1" y="6793526"/>
            <a:ext cx="7113816" cy="1"/>
          </a:xfrm>
          <a:prstGeom prst="line">
            <a:avLst/>
          </a:prstGeom>
          <a:ln w="139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Tiesioji jungtis 18"/>
          <p:cNvCxnSpPr/>
          <p:nvPr userDrawn="1"/>
        </p:nvCxnSpPr>
        <p:spPr>
          <a:xfrm flipV="1">
            <a:off x="-1" y="61775"/>
            <a:ext cx="7113816" cy="1"/>
          </a:xfrm>
          <a:prstGeom prst="line">
            <a:avLst/>
          </a:prstGeom>
          <a:ln w="139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431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kstas 4">
    <p:spTree>
      <p:nvGrpSpPr>
        <p:cNvPr id="1" name=""/>
        <p:cNvGrpSpPr/>
        <p:nvPr/>
      </p:nvGrpSpPr>
      <p:grpSpPr>
        <a:xfrm>
          <a:off x="0" y="0"/>
          <a:ext cx="0" cy="0"/>
          <a:chOff x="0" y="0"/>
          <a:chExt cx="0" cy="0"/>
        </a:xfrm>
      </p:grpSpPr>
      <p:sp>
        <p:nvSpPr>
          <p:cNvPr id="13" name="Statusis trikampis 12"/>
          <p:cNvSpPr/>
          <p:nvPr userDrawn="1"/>
        </p:nvSpPr>
        <p:spPr>
          <a:xfrm>
            <a:off x="0" y="5058000"/>
            <a:ext cx="1800000" cy="1800000"/>
          </a:xfrm>
          <a:prstGeom prst="rtTriangle">
            <a:avLst/>
          </a:prstGeom>
          <a:solidFill>
            <a:schemeClr val="bg1">
              <a:lumMod val="65000"/>
              <a:alpha val="7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t-LT"/>
          </a:p>
        </p:txBody>
      </p:sp>
      <p:sp>
        <p:nvSpPr>
          <p:cNvPr id="2" name="Date Placeholder 1"/>
          <p:cNvSpPr>
            <a:spLocks noGrp="1"/>
          </p:cNvSpPr>
          <p:nvPr>
            <p:ph type="dt" sz="half" idx="10"/>
          </p:nvPr>
        </p:nvSpPr>
        <p:spPr/>
        <p:txBody>
          <a:bodyPr/>
          <a:lstStyle/>
          <a:p>
            <a:fld id="{05EF184B-3D6D-44D8-BD42-8BC93757BDEF}" type="datetimeFigureOut">
              <a:rPr lang="lt-LT" smtClean="0"/>
              <a:t>2024.02.13</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F4730FD2-E43F-4855-96F1-1C7A6A1C8A45}" type="slidenum">
              <a:rPr lang="lt-LT" smtClean="0"/>
              <a:t>‹#›</a:t>
            </a:fld>
            <a:endParaRPr lang="lt-LT"/>
          </a:p>
        </p:txBody>
      </p:sp>
      <p:sp>
        <p:nvSpPr>
          <p:cNvPr id="6" name="Statusis trikampis 5"/>
          <p:cNvSpPr/>
          <p:nvPr userDrawn="1"/>
        </p:nvSpPr>
        <p:spPr>
          <a:xfrm rot="10800000">
            <a:off x="7720245" y="0"/>
            <a:ext cx="4471755" cy="4579721"/>
          </a:xfrm>
          <a:prstGeom prst="rtTriangle">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8" name="Paveikslėlio vietos rezervavimo ženklas 7"/>
          <p:cNvSpPr>
            <a:spLocks noGrp="1"/>
          </p:cNvSpPr>
          <p:nvPr>
            <p:ph type="pic" sz="quarter" idx="13" hasCustomPrompt="1"/>
          </p:nvPr>
        </p:nvSpPr>
        <p:spPr>
          <a:xfrm>
            <a:off x="7595281" y="908810"/>
            <a:ext cx="3600000" cy="3600000"/>
          </a:xfrm>
        </p:spPr>
        <p:txBody>
          <a:bodyPr>
            <a:normAutofit/>
          </a:bodyPr>
          <a:lstStyle>
            <a:lvl1pPr marL="0" indent="0">
              <a:buNone/>
              <a:defRPr sz="2000"/>
            </a:lvl1pPr>
          </a:lstStyle>
          <a:p>
            <a:r>
              <a:rPr lang="lt-LT" dirty="0"/>
              <a:t>Nuotrauka</a:t>
            </a:r>
          </a:p>
        </p:txBody>
      </p:sp>
      <p:pic>
        <p:nvPicPr>
          <p:cNvPr id="12" name="Paveikslėlis 11"/>
          <p:cNvPicPr>
            <a:picLocks noChangeAspect="1"/>
          </p:cNvPicPr>
          <p:nvPr userDrawn="1"/>
        </p:nvPicPr>
        <p:blipFill>
          <a:blip r:embed="rId2"/>
          <a:stretch>
            <a:fillRect/>
          </a:stretch>
        </p:blipFill>
        <p:spPr>
          <a:xfrm rot="2744993">
            <a:off x="7023706" y="2251080"/>
            <a:ext cx="5742930" cy="77561"/>
          </a:xfrm>
          <a:prstGeom prst="rect">
            <a:avLst/>
          </a:prstGeom>
          <a:effectLst>
            <a:outerShdw blurRad="50800" dist="38100" dir="2700000" algn="tl" rotWithShape="0">
              <a:prstClr val="black">
                <a:alpha val="40000"/>
              </a:prstClr>
            </a:outerShdw>
          </a:effectLst>
        </p:spPr>
      </p:pic>
      <p:sp>
        <p:nvSpPr>
          <p:cNvPr id="15" name="Teksto vietos rezervavimo ženklas 15"/>
          <p:cNvSpPr>
            <a:spLocks noGrp="1"/>
          </p:cNvSpPr>
          <p:nvPr>
            <p:ph type="body" sz="quarter" idx="15" hasCustomPrompt="1"/>
          </p:nvPr>
        </p:nvSpPr>
        <p:spPr>
          <a:xfrm>
            <a:off x="602641" y="756736"/>
            <a:ext cx="4487862" cy="723900"/>
          </a:xfrm>
        </p:spPr>
        <p:txBody>
          <a:bodyPr>
            <a:normAutofit/>
          </a:bodyPr>
          <a:lstStyle>
            <a:lvl1pPr marL="0" indent="0">
              <a:buNone/>
              <a:defRPr sz="28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lt-LT" dirty="0"/>
              <a:t>Temos pavadinimas</a:t>
            </a:r>
          </a:p>
        </p:txBody>
      </p:sp>
      <p:sp>
        <p:nvSpPr>
          <p:cNvPr id="17" name="Statusis trikampis 16"/>
          <p:cNvSpPr/>
          <p:nvPr userDrawn="1"/>
        </p:nvSpPr>
        <p:spPr>
          <a:xfrm rot="5400000">
            <a:off x="598252" y="1219448"/>
            <a:ext cx="288000" cy="288000"/>
          </a:xfrm>
          <a:prstGeom prst="rtTriangle">
            <a:avLst/>
          </a:prstGeom>
          <a:solidFill>
            <a:srgbClr val="006386"/>
          </a:solid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t-LT"/>
          </a:p>
        </p:txBody>
      </p:sp>
      <p:sp>
        <p:nvSpPr>
          <p:cNvPr id="11" name="Statusis trikampis 10"/>
          <p:cNvSpPr/>
          <p:nvPr userDrawn="1"/>
        </p:nvSpPr>
        <p:spPr>
          <a:xfrm>
            <a:off x="0" y="5778000"/>
            <a:ext cx="1080000" cy="1080000"/>
          </a:xfrm>
          <a:prstGeom prst="rtTriangle">
            <a:avLst/>
          </a:prstGeom>
          <a:solidFill>
            <a:schemeClr val="dk1">
              <a:alpha val="7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t-LT"/>
          </a:p>
        </p:txBody>
      </p:sp>
      <p:sp>
        <p:nvSpPr>
          <p:cNvPr id="16" name="Teksto vietos rezervavimo ženklas 20"/>
          <p:cNvSpPr>
            <a:spLocks noGrp="1"/>
          </p:cNvSpPr>
          <p:nvPr>
            <p:ph type="body" sz="quarter" idx="17" hasCustomPrompt="1"/>
          </p:nvPr>
        </p:nvSpPr>
        <p:spPr>
          <a:xfrm>
            <a:off x="598252" y="1761552"/>
            <a:ext cx="6330269" cy="3838718"/>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err="1"/>
              <a:t>Tekstas</a:t>
            </a:r>
            <a:endParaRPr lang="lt-LT" dirty="0"/>
          </a:p>
        </p:txBody>
      </p:sp>
    </p:spTree>
    <p:extLst>
      <p:ext uri="{BB962C8B-B14F-4D97-AF65-F5344CB8AC3E}">
        <p14:creationId xmlns:p14="http://schemas.microsoft.com/office/powerpoint/2010/main" val="498294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kstas 5">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F184B-3D6D-44D8-BD42-8BC93757BDEF}" type="datetimeFigureOut">
              <a:rPr lang="lt-LT" smtClean="0"/>
              <a:t>2024.02.13</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F4730FD2-E43F-4855-96F1-1C7A6A1C8A45}" type="slidenum">
              <a:rPr lang="lt-LT" smtClean="0"/>
              <a:t>‹#›</a:t>
            </a:fld>
            <a:endParaRPr lang="lt-LT"/>
          </a:p>
        </p:txBody>
      </p:sp>
      <p:sp>
        <p:nvSpPr>
          <p:cNvPr id="5" name="Stačiakampis 4"/>
          <p:cNvSpPr/>
          <p:nvPr userDrawn="1"/>
        </p:nvSpPr>
        <p:spPr>
          <a:xfrm>
            <a:off x="4622801" y="580284"/>
            <a:ext cx="7315200" cy="5775158"/>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eksto vietos rezervavimo ženklas 8"/>
          <p:cNvSpPr>
            <a:spLocks noGrp="1"/>
          </p:cNvSpPr>
          <p:nvPr>
            <p:ph type="body" sz="quarter" idx="13" hasCustomPrompt="1"/>
          </p:nvPr>
        </p:nvSpPr>
        <p:spPr>
          <a:xfrm>
            <a:off x="497815" y="580284"/>
            <a:ext cx="3878454" cy="1066800"/>
          </a:xfrm>
        </p:spPr>
        <p:txBody>
          <a:bodyPr>
            <a:noAutofit/>
          </a:bodyPr>
          <a:lstStyle>
            <a:lvl1pPr marL="0" indent="0" algn="l">
              <a:buNone/>
              <a:defRPr sz="3200" b="0" i="0" baseline="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lt-LT" dirty="0"/>
              <a:t>Temos pavadinimas</a:t>
            </a:r>
          </a:p>
        </p:txBody>
      </p:sp>
      <p:sp>
        <p:nvSpPr>
          <p:cNvPr id="7" name="Statusis trikampis 6"/>
          <p:cNvSpPr/>
          <p:nvPr userDrawn="1"/>
        </p:nvSpPr>
        <p:spPr>
          <a:xfrm rot="5400000">
            <a:off x="595596" y="1213394"/>
            <a:ext cx="540000" cy="540000"/>
          </a:xfrm>
          <a:prstGeom prst="rtTriangle">
            <a:avLst/>
          </a:prstGeom>
          <a:solidFill>
            <a:schemeClr val="bg1">
              <a:alpha val="75000"/>
            </a:schemeClr>
          </a:solidFill>
          <a:ln>
            <a:solidFill>
              <a:schemeClr val="bg2"/>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474676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kstas 6">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F184B-3D6D-44D8-BD42-8BC93757BDEF}" type="datetimeFigureOut">
              <a:rPr lang="lt-LT" smtClean="0"/>
              <a:t>2024.02.13</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F4730FD2-E43F-4855-96F1-1C7A6A1C8A45}" type="slidenum">
              <a:rPr lang="lt-LT" smtClean="0"/>
              <a:t>‹#›</a:t>
            </a:fld>
            <a:endParaRPr lang="lt-LT"/>
          </a:p>
        </p:txBody>
      </p:sp>
      <p:sp>
        <p:nvSpPr>
          <p:cNvPr id="5" name="Penkiakampis 4"/>
          <p:cNvSpPr/>
          <p:nvPr userDrawn="1"/>
        </p:nvSpPr>
        <p:spPr>
          <a:xfrm>
            <a:off x="0" y="2255740"/>
            <a:ext cx="9875520" cy="2149202"/>
          </a:xfrm>
          <a:prstGeom prst="homePlate">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Penkiakampis 5"/>
          <p:cNvSpPr/>
          <p:nvPr userDrawn="1"/>
        </p:nvSpPr>
        <p:spPr>
          <a:xfrm rot="10800000">
            <a:off x="4899260" y="0"/>
            <a:ext cx="7292740" cy="2255740"/>
          </a:xfrm>
          <a:prstGeom prst="homePlate">
            <a:avLst/>
          </a:prstGeom>
          <a:solidFill>
            <a:srgbClr val="66A1B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Penkiakampis 6"/>
          <p:cNvSpPr/>
          <p:nvPr userDrawn="1"/>
        </p:nvSpPr>
        <p:spPr>
          <a:xfrm rot="10800000">
            <a:off x="3965608" y="4404942"/>
            <a:ext cx="8226392" cy="2453058"/>
          </a:xfrm>
          <a:prstGeom prst="homePlate">
            <a:avLst/>
          </a:prstGeom>
          <a:solidFill>
            <a:srgbClr val="00638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eksto vietos rezervavimo ženklas 15"/>
          <p:cNvSpPr>
            <a:spLocks noGrp="1"/>
          </p:cNvSpPr>
          <p:nvPr>
            <p:ph type="body" sz="quarter" idx="15" hasCustomPrompt="1"/>
          </p:nvPr>
        </p:nvSpPr>
        <p:spPr>
          <a:xfrm>
            <a:off x="294633" y="1017891"/>
            <a:ext cx="4104112" cy="723900"/>
          </a:xfrm>
        </p:spPr>
        <p:txBody>
          <a:bodyPr>
            <a:normAutofit/>
          </a:bodyPr>
          <a:lstStyle>
            <a:lvl1pPr marL="0" indent="0">
              <a:buNone/>
              <a:defRPr sz="28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lt-LT" dirty="0"/>
              <a:t>Temos pavadinimas</a:t>
            </a:r>
          </a:p>
        </p:txBody>
      </p:sp>
      <p:sp>
        <p:nvSpPr>
          <p:cNvPr id="11" name="Teksto vietos rezervavimo ženklas 10"/>
          <p:cNvSpPr>
            <a:spLocks noGrp="1"/>
          </p:cNvSpPr>
          <p:nvPr>
            <p:ph type="body" sz="quarter" idx="14" hasCustomPrompt="1"/>
          </p:nvPr>
        </p:nvSpPr>
        <p:spPr>
          <a:xfrm>
            <a:off x="6035040" y="409106"/>
            <a:ext cx="5745367" cy="1405264"/>
          </a:xfrm>
        </p:spPr>
        <p:txBody>
          <a:bodyPr>
            <a:normAutofit/>
          </a:bodyPr>
          <a:lstStyle>
            <a:lvl1pPr marL="0" indent="0">
              <a:buNone/>
              <a:defRPr sz="2400">
                <a:solidFill>
                  <a:schemeClr val="bg1"/>
                </a:solidFill>
              </a:defRPr>
            </a:lvl1pPr>
          </a:lstStyle>
          <a:p>
            <a:pPr lvl="0"/>
            <a:r>
              <a:rPr lang="lt-LT" dirty="0"/>
              <a:t>Tekstas</a:t>
            </a:r>
          </a:p>
        </p:txBody>
      </p:sp>
      <p:sp>
        <p:nvSpPr>
          <p:cNvPr id="12" name="Teksto vietos rezervavimo ženklas 10"/>
          <p:cNvSpPr>
            <a:spLocks noGrp="1"/>
          </p:cNvSpPr>
          <p:nvPr>
            <p:ph type="body" sz="quarter" idx="16" hasCustomPrompt="1"/>
          </p:nvPr>
        </p:nvSpPr>
        <p:spPr>
          <a:xfrm>
            <a:off x="5168765" y="4881539"/>
            <a:ext cx="6626479" cy="1528723"/>
          </a:xfrm>
        </p:spPr>
        <p:txBody>
          <a:bodyPr>
            <a:normAutofit/>
          </a:bodyPr>
          <a:lstStyle>
            <a:lvl1pPr marL="0" indent="0">
              <a:buNone/>
              <a:defRPr sz="2400">
                <a:solidFill>
                  <a:schemeClr val="bg1"/>
                </a:solidFill>
              </a:defRPr>
            </a:lvl1pPr>
          </a:lstStyle>
          <a:p>
            <a:pPr lvl="0"/>
            <a:r>
              <a:rPr lang="lt-LT" dirty="0"/>
              <a:t>Tekstas</a:t>
            </a:r>
          </a:p>
        </p:txBody>
      </p:sp>
      <p:sp>
        <p:nvSpPr>
          <p:cNvPr id="13" name="Teksto vietos rezervavimo ženklas 10"/>
          <p:cNvSpPr>
            <a:spLocks noGrp="1"/>
          </p:cNvSpPr>
          <p:nvPr>
            <p:ph type="body" sz="quarter" idx="17" hasCustomPrompt="1"/>
          </p:nvPr>
        </p:nvSpPr>
        <p:spPr>
          <a:xfrm>
            <a:off x="394135" y="2689372"/>
            <a:ext cx="8422606" cy="1405264"/>
          </a:xfrm>
        </p:spPr>
        <p:txBody>
          <a:bodyPr>
            <a:normAutofit/>
          </a:bodyPr>
          <a:lstStyle>
            <a:lvl1pPr marL="0" indent="0">
              <a:buNone/>
              <a:defRPr sz="2400">
                <a:solidFill>
                  <a:schemeClr val="tx1"/>
                </a:solidFill>
              </a:defRPr>
            </a:lvl1pPr>
          </a:lstStyle>
          <a:p>
            <a:pPr lvl="0"/>
            <a:r>
              <a:rPr lang="lt-LT" dirty="0"/>
              <a:t>Tekstas</a:t>
            </a:r>
          </a:p>
        </p:txBody>
      </p:sp>
    </p:spTree>
    <p:extLst>
      <p:ext uri="{BB962C8B-B14F-4D97-AF65-F5344CB8AC3E}">
        <p14:creationId xmlns:p14="http://schemas.microsoft.com/office/powerpoint/2010/main" val="213971495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aveikslėlis 6"/>
          <p:cNvPicPr>
            <a:picLocks noChangeAspect="1"/>
          </p:cNvPicPr>
          <p:nvPr userDrawn="1"/>
        </p:nvPicPr>
        <p:blipFill>
          <a:blip r:embed="rId34"/>
          <a:stretch>
            <a:fillRect/>
          </a:stretch>
        </p:blipFill>
        <p:spPr>
          <a:xfrm>
            <a:off x="10854418" y="0"/>
            <a:ext cx="1337582" cy="6858000"/>
          </a:xfrm>
          <a:prstGeom prst="rect">
            <a:avLst/>
          </a:prstGeom>
        </p:spPr>
      </p:pic>
      <p:sp>
        <p:nvSpPr>
          <p:cNvPr id="2" name="Title Placeholder 1"/>
          <p:cNvSpPr>
            <a:spLocks noGrp="1"/>
          </p:cNvSpPr>
          <p:nvPr>
            <p:ph type="title"/>
          </p:nvPr>
        </p:nvSpPr>
        <p:spPr>
          <a:xfrm>
            <a:off x="838200" y="365125"/>
            <a:ext cx="9867900" cy="1325563"/>
          </a:xfrm>
          <a:prstGeom prst="rect">
            <a:avLst/>
          </a:prstGeom>
        </p:spPr>
        <p:txBody>
          <a:bodyPr vert="horz" lIns="91440" tIns="45720" rIns="91440" bIns="45720" rtlCol="0" anchor="ctr">
            <a:normAutofit/>
          </a:bodyPr>
          <a:lstStyle/>
          <a:p>
            <a:r>
              <a:rPr lang="lt-LT"/>
              <a:t>Spustelėję redag. ruoš. pavad. stilių</a:t>
            </a:r>
            <a:endParaRPr lang="lt-LT" dirty="0"/>
          </a:p>
        </p:txBody>
      </p:sp>
      <p:sp>
        <p:nvSpPr>
          <p:cNvPr id="3" name="Text Placeholder 2"/>
          <p:cNvSpPr>
            <a:spLocks noGrp="1"/>
          </p:cNvSpPr>
          <p:nvPr>
            <p:ph type="body" idx="1"/>
          </p:nvPr>
        </p:nvSpPr>
        <p:spPr>
          <a:xfrm>
            <a:off x="838200" y="1825625"/>
            <a:ext cx="9867900" cy="4351338"/>
          </a:xfrm>
          <a:prstGeom prst="rect">
            <a:avLst/>
          </a:prstGeom>
        </p:spPr>
        <p:txBody>
          <a:bodyPr vert="horz" lIns="91440" tIns="45720" rIns="91440" bIns="45720" rtlCol="0">
            <a:normAutofit/>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lt-LT" dirty="0"/>
          </a:p>
        </p:txBody>
      </p:sp>
      <p:sp>
        <p:nvSpPr>
          <p:cNvPr id="4" name="Date Placeholder 3"/>
          <p:cNvSpPr>
            <a:spLocks noGrp="1"/>
          </p:cNvSpPr>
          <p:nvPr>
            <p:ph type="dt" sz="half" idx="2"/>
          </p:nvPr>
        </p:nvSpPr>
        <p:spPr>
          <a:xfrm>
            <a:off x="9213055" y="6355443"/>
            <a:ext cx="9851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EF184B-3D6D-44D8-BD42-8BC93757BDEF}" type="datetimeFigureOut">
              <a:rPr lang="lt-LT" smtClean="0"/>
              <a:pPr/>
              <a:t>2024.02.13</a:t>
            </a:fld>
            <a:endParaRPr lang="lt-LT" dirty="0"/>
          </a:p>
        </p:txBody>
      </p:sp>
      <p:sp>
        <p:nvSpPr>
          <p:cNvPr id="5" name="Footer Placeholder 4"/>
          <p:cNvSpPr>
            <a:spLocks noGrp="1"/>
          </p:cNvSpPr>
          <p:nvPr>
            <p:ph type="ftr" sz="quarter" idx="3"/>
          </p:nvPr>
        </p:nvSpPr>
        <p:spPr>
          <a:xfrm>
            <a:off x="7113815" y="6355442"/>
            <a:ext cx="1981198"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lt-LT" dirty="0"/>
          </a:p>
        </p:txBody>
      </p:sp>
      <p:sp>
        <p:nvSpPr>
          <p:cNvPr id="6" name="Slide Number Placeholder 5"/>
          <p:cNvSpPr>
            <a:spLocks noGrp="1"/>
          </p:cNvSpPr>
          <p:nvPr>
            <p:ph type="sldNum" sz="quarter" idx="4"/>
          </p:nvPr>
        </p:nvSpPr>
        <p:spPr>
          <a:xfrm>
            <a:off x="10316254" y="6355443"/>
            <a:ext cx="3728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730FD2-E43F-4855-96F1-1C7A6A1C8A45}" type="slidenum">
              <a:rPr lang="lt-LT" smtClean="0"/>
              <a:t>‹#›</a:t>
            </a:fld>
            <a:endParaRPr lang="lt-LT" dirty="0"/>
          </a:p>
        </p:txBody>
      </p:sp>
      <p:pic>
        <p:nvPicPr>
          <p:cNvPr id="8" name="Paveikslėlis 7"/>
          <p:cNvPicPr>
            <a:picLocks noChangeAspect="1"/>
          </p:cNvPicPr>
          <p:nvPr userDrawn="1"/>
        </p:nvPicPr>
        <p:blipFill>
          <a:blip r:embed="rId35"/>
          <a:stretch>
            <a:fillRect/>
          </a:stretch>
        </p:blipFill>
        <p:spPr>
          <a:xfrm rot="5400000">
            <a:off x="7961182" y="2832685"/>
            <a:ext cx="5742930" cy="77561"/>
          </a:xfrm>
          <a:prstGeom prst="rect">
            <a:avLst/>
          </a:prstGeom>
        </p:spPr>
      </p:pic>
      <p:pic>
        <p:nvPicPr>
          <p:cNvPr id="9" name="Paveikslėlis 8"/>
          <p:cNvPicPr>
            <a:picLocks noChangeAspect="1"/>
          </p:cNvPicPr>
          <p:nvPr userDrawn="1"/>
        </p:nvPicPr>
        <p:blipFill>
          <a:blip r:embed="rId36"/>
          <a:stretch>
            <a:fillRect/>
          </a:stretch>
        </p:blipFill>
        <p:spPr>
          <a:xfrm>
            <a:off x="0" y="1115070"/>
            <a:ext cx="79255" cy="5742930"/>
          </a:xfrm>
          <a:prstGeom prst="rect">
            <a:avLst/>
          </a:prstGeom>
        </p:spPr>
      </p:pic>
    </p:spTree>
    <p:extLst>
      <p:ext uri="{BB962C8B-B14F-4D97-AF65-F5344CB8AC3E}">
        <p14:creationId xmlns:p14="http://schemas.microsoft.com/office/powerpoint/2010/main" val="346412712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72" r:id="rId3"/>
    <p:sldLayoutId id="2147483652" r:id="rId4"/>
    <p:sldLayoutId id="2147483663" r:id="rId5"/>
    <p:sldLayoutId id="2147483667" r:id="rId6"/>
    <p:sldLayoutId id="2147483668" r:id="rId7"/>
    <p:sldLayoutId id="2147483673" r:id="rId8"/>
    <p:sldLayoutId id="2147483674" r:id="rId9"/>
    <p:sldLayoutId id="2147483677" r:id="rId10"/>
    <p:sldLayoutId id="2147483650" r:id="rId11"/>
    <p:sldLayoutId id="2147483660" r:id="rId12"/>
    <p:sldLayoutId id="2147483661" r:id="rId13"/>
    <p:sldLayoutId id="2147483654" r:id="rId14"/>
    <p:sldLayoutId id="2147483665" r:id="rId15"/>
    <p:sldLayoutId id="2147483656" r:id="rId16"/>
    <p:sldLayoutId id="2147483669" r:id="rId17"/>
    <p:sldLayoutId id="2147483670" r:id="rId18"/>
    <p:sldLayoutId id="2147483675" r:id="rId19"/>
    <p:sldLayoutId id="2147483676" r:id="rId20"/>
    <p:sldLayoutId id="2147483678" r:id="rId21"/>
    <p:sldLayoutId id="2147483666" r:id="rId22"/>
    <p:sldLayoutId id="2147483655" r:id="rId23"/>
    <p:sldLayoutId id="2147483653" r:id="rId24"/>
    <p:sldLayoutId id="2147483664" r:id="rId25"/>
    <p:sldLayoutId id="2147483662" r:id="rId26"/>
    <p:sldLayoutId id="2147483671" r:id="rId27"/>
    <p:sldLayoutId id="2147483651" r:id="rId28"/>
    <p:sldLayoutId id="2147483658" r:id="rId29"/>
    <p:sldLayoutId id="2147483659" r:id="rId30"/>
    <p:sldLayoutId id="2147483679" r:id="rId31"/>
    <p:sldLayoutId id="2147483680" r:id="rId32"/>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hyperlink" Target="https://www.stt.lt/lt/menu/asmenu-patikrinimas/prasymai-pateikti-informacija-apie-asmeni/"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hyperlink" Target="mailto:jolanta.karalkeviciene@stt.lt" TargetMode="External"/><Relationship Id="rId4" Type="http://schemas.openxmlformats.org/officeDocument/2006/relationships/hyperlink" Target="mailto:jurgita.rindzeviciute@stt.lt"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31.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523982" y="3438001"/>
            <a:ext cx="9220092" cy="1627160"/>
          </a:xfrm>
        </p:spPr>
        <p:txBody>
          <a:bodyPr>
            <a:normAutofit/>
          </a:bodyPr>
          <a:lstStyle/>
          <a:p>
            <a:pPr algn="ctr"/>
            <a:r>
              <a:rPr lang="lt-LT" sz="3600" b="1" dirty="0">
                <a:effectLst/>
              </a:rPr>
              <a:t>PERSONALO PATIKIMUMO UŽTIKRINIMAS</a:t>
            </a:r>
            <a:br>
              <a:rPr lang="lt-LT" sz="3600" b="1" dirty="0">
                <a:effectLst/>
              </a:rPr>
            </a:br>
            <a:r>
              <a:rPr lang="lt-LT" sz="3200" b="1" dirty="0">
                <a:effectLst/>
              </a:rPr>
              <a:t>(praktiniai aspektai)</a:t>
            </a:r>
            <a:endParaRPr lang="lt-LT" sz="3200" dirty="0">
              <a:effectLst/>
            </a:endParaRPr>
          </a:p>
        </p:txBody>
      </p:sp>
      <p:sp>
        <p:nvSpPr>
          <p:cNvPr id="3" name="Antrinis pavadinimas 2"/>
          <p:cNvSpPr>
            <a:spLocks noGrp="1"/>
          </p:cNvSpPr>
          <p:nvPr>
            <p:ph type="subTitle" idx="1"/>
          </p:nvPr>
        </p:nvSpPr>
        <p:spPr>
          <a:xfrm>
            <a:off x="5794624" y="5462063"/>
            <a:ext cx="3949449" cy="1000382"/>
          </a:xfrm>
        </p:spPr>
        <p:txBody>
          <a:bodyPr>
            <a:normAutofit fontScale="92500" lnSpcReduction="10000"/>
          </a:bodyPr>
          <a:lstStyle/>
          <a:p>
            <a:endParaRPr lang="lt-LT" sz="1600" dirty="0"/>
          </a:p>
          <a:p>
            <a:r>
              <a:rPr lang="en-US" sz="1600" dirty="0"/>
              <a:t>STT Ana</a:t>
            </a:r>
            <a:r>
              <a:rPr lang="lt-LT" sz="1600" dirty="0"/>
              <a:t>litinės  antikorupcinės žvalgybos valdybos Operatyvios analizės skyriaus vyriausioji specialistė Jolanta Karalkevičienė</a:t>
            </a:r>
          </a:p>
        </p:txBody>
      </p:sp>
    </p:spTree>
    <p:extLst>
      <p:ext uri="{BB962C8B-B14F-4D97-AF65-F5344CB8AC3E}">
        <p14:creationId xmlns:p14="http://schemas.microsoft.com/office/powerpoint/2010/main" val="23739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o vietos rezervavimo ženklas 1"/>
          <p:cNvSpPr>
            <a:spLocks noGrp="1"/>
          </p:cNvSpPr>
          <p:nvPr>
            <p:ph type="body" sz="quarter" idx="13"/>
          </p:nvPr>
        </p:nvSpPr>
        <p:spPr>
          <a:xfrm>
            <a:off x="688369" y="2938409"/>
            <a:ext cx="11044719" cy="2054831"/>
          </a:xfrm>
        </p:spPr>
        <p:txBody>
          <a:bodyPr/>
          <a:lstStyle/>
          <a:p>
            <a:endParaRPr lang="lt-LT" sz="3600" dirty="0">
              <a:latin typeface="+mj-lt"/>
            </a:endParaRPr>
          </a:p>
          <a:p>
            <a:r>
              <a:rPr lang="lt-LT" sz="3600" b="1" dirty="0">
                <a:effectLst/>
              </a:rPr>
              <a:t>PAREIGYBIŲ SĄRAŠŲ SUDARYMAS</a:t>
            </a:r>
            <a:endParaRPr lang="lt-LT" dirty="0"/>
          </a:p>
        </p:txBody>
      </p:sp>
    </p:spTree>
    <p:extLst>
      <p:ext uri="{BB962C8B-B14F-4D97-AF65-F5344CB8AC3E}">
        <p14:creationId xmlns:p14="http://schemas.microsoft.com/office/powerpoint/2010/main" val="2333881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D20E9DB-4884-1249-A3C2-CCFC7887BA21}"/>
              </a:ext>
            </a:extLst>
          </p:cNvPr>
          <p:cNvSpPr>
            <a:spLocks noGrp="1"/>
          </p:cNvSpPr>
          <p:nvPr>
            <p:ph type="body" sz="quarter" idx="4294967295"/>
          </p:nvPr>
        </p:nvSpPr>
        <p:spPr>
          <a:xfrm>
            <a:off x="7437121" y="243957"/>
            <a:ext cx="4753224" cy="1375117"/>
          </a:xfrm>
          <a:prstGeom prst="rect">
            <a:avLst/>
          </a:prstGeom>
        </p:spPr>
        <p:txBody>
          <a:bodyPr>
            <a:normAutofit fontScale="92500"/>
          </a:bodyPr>
          <a:lstStyle/>
          <a:p>
            <a:pPr marL="0" indent="0" algn="ctr">
              <a:buNone/>
            </a:pPr>
            <a:r>
              <a:rPr lang="lt-LT" sz="3900" dirty="0">
                <a:solidFill>
                  <a:schemeClr val="bg1"/>
                </a:solidFill>
                <a:latin typeface="Garamond" panose="02020404030301010803" pitchFamily="18" charset="0"/>
              </a:rPr>
              <a:t>Prašymo pateikimas STT</a:t>
            </a:r>
          </a:p>
          <a:p>
            <a:pPr marL="0" indent="0" algn="ctr">
              <a:buNone/>
            </a:pPr>
            <a:r>
              <a:rPr lang="lt-LT" sz="3900" dirty="0">
                <a:solidFill>
                  <a:schemeClr val="bg1"/>
                </a:solidFill>
                <a:latin typeface="Garamond" panose="02020404030301010803" pitchFamily="18" charset="0"/>
              </a:rPr>
              <a:t>  </a:t>
            </a:r>
            <a:r>
              <a:rPr lang="lt-LT" sz="3900" u="sng" dirty="0">
                <a:solidFill>
                  <a:schemeClr val="bg1"/>
                </a:solidFill>
                <a:latin typeface="Garamond" panose="02020404030301010803" pitchFamily="18" charset="0"/>
              </a:rPr>
              <a:t>PRIVALOMA</a:t>
            </a:r>
          </a:p>
          <a:p>
            <a:endParaRPr lang="lt-LT" dirty="0">
              <a:latin typeface="Garamond" panose="02020404030301010803" pitchFamily="18" charset="0"/>
            </a:endParaRPr>
          </a:p>
          <a:p>
            <a:endParaRPr lang="x-none" dirty="0"/>
          </a:p>
        </p:txBody>
      </p:sp>
      <p:sp>
        <p:nvSpPr>
          <p:cNvPr id="4" name="Text Placeholder 2">
            <a:extLst>
              <a:ext uri="{FF2B5EF4-FFF2-40B4-BE49-F238E27FC236}">
                <a16:creationId xmlns:a16="http://schemas.microsoft.com/office/drawing/2014/main" id="{090EAEE5-CAE7-CE4C-9F3E-84305EBB9AA1}"/>
              </a:ext>
            </a:extLst>
          </p:cNvPr>
          <p:cNvSpPr>
            <a:spLocks noGrp="1"/>
          </p:cNvSpPr>
          <p:nvPr>
            <p:ph type="body" sz="quarter" idx="17"/>
          </p:nvPr>
        </p:nvSpPr>
        <p:spPr>
          <a:xfrm>
            <a:off x="525343" y="520793"/>
            <a:ext cx="5181600" cy="5067516"/>
          </a:xfrm>
          <a:effectLst/>
        </p:spPr>
        <p:txBody>
          <a:bodyPr>
            <a:normAutofit/>
          </a:bodyPr>
          <a:lstStyle/>
          <a:p>
            <a:pPr algn="ctr">
              <a:spcBef>
                <a:spcPts val="0"/>
              </a:spcBef>
            </a:pPr>
            <a:r>
              <a:rPr lang="lt-LT" sz="1800" b="1" u="sng" dirty="0">
                <a:solidFill>
                  <a:schemeClr val="tx1"/>
                </a:solidFill>
                <a:effectLst/>
                <a:latin typeface="Garamond" panose="02020404030301010803" pitchFamily="18" charset="0"/>
              </a:rPr>
              <a:t>Kai asmenį į pareigas teikia ar skiria:</a:t>
            </a:r>
          </a:p>
          <a:p>
            <a:pPr>
              <a:spcBef>
                <a:spcPts val="0"/>
              </a:spcBef>
            </a:pPr>
            <a:endParaRPr lang="lt-LT" sz="1600" b="1" u="sng" dirty="0">
              <a:solidFill>
                <a:schemeClr val="tx1"/>
              </a:solidFill>
              <a:effectLst/>
              <a:latin typeface="Garamond" panose="02020404030301010803" pitchFamily="18" charset="0"/>
            </a:endParaRPr>
          </a:p>
          <a:p>
            <a:pPr marL="285750" indent="-285750" algn="just">
              <a:spcBef>
                <a:spcPts val="0"/>
              </a:spcBef>
              <a:buClr>
                <a:srgbClr val="FFC000"/>
              </a:buClr>
              <a:buFont typeface="Wingdings" panose="05000000000000000000" pitchFamily="2" charset="2"/>
              <a:buChar char="q"/>
            </a:pPr>
            <a:r>
              <a:rPr lang="lt-LT" sz="1600" dirty="0">
                <a:solidFill>
                  <a:schemeClr val="tx1"/>
                </a:solidFill>
                <a:effectLst/>
                <a:latin typeface="Garamond" panose="02020404030301010803" pitchFamily="18" charset="0"/>
              </a:rPr>
              <a:t>Respublikos Prezidentas </a:t>
            </a:r>
            <a:r>
              <a:rPr lang="lt-LT" sz="1000" dirty="0">
                <a:solidFill>
                  <a:schemeClr val="tx1"/>
                </a:solidFill>
                <a:effectLst/>
                <a:latin typeface="Garamond" panose="02020404030301010803" pitchFamily="18" charset="0"/>
              </a:rPr>
              <a:t>(arba išrinktas, bet nepradėjęs eiti pareigų)</a:t>
            </a:r>
          </a:p>
          <a:p>
            <a:pPr marL="285750" indent="-285750" algn="just">
              <a:spcBef>
                <a:spcPts val="0"/>
              </a:spcBef>
              <a:buClr>
                <a:srgbClr val="FFC000"/>
              </a:buClr>
              <a:buFont typeface="Wingdings" panose="05000000000000000000" pitchFamily="2" charset="2"/>
              <a:buChar char="q"/>
            </a:pPr>
            <a:endParaRPr lang="lt-LT" sz="1600" dirty="0">
              <a:solidFill>
                <a:schemeClr val="tx1"/>
              </a:solidFill>
              <a:effectLst/>
              <a:latin typeface="Garamond" panose="02020404030301010803" pitchFamily="18" charset="0"/>
            </a:endParaRPr>
          </a:p>
          <a:p>
            <a:pPr marL="285750" indent="-285750" algn="just">
              <a:spcBef>
                <a:spcPts val="0"/>
              </a:spcBef>
              <a:buClr>
                <a:srgbClr val="FFC000"/>
              </a:buClr>
              <a:buFont typeface="Wingdings" panose="05000000000000000000" pitchFamily="2" charset="2"/>
              <a:buChar char="q"/>
            </a:pPr>
            <a:r>
              <a:rPr lang="lt-LT" sz="1600" dirty="0">
                <a:solidFill>
                  <a:schemeClr val="tx1"/>
                </a:solidFill>
                <a:effectLst/>
                <a:latin typeface="Garamond" panose="02020404030301010803" pitchFamily="18" charset="0"/>
              </a:rPr>
              <a:t>Seimas</a:t>
            </a:r>
          </a:p>
          <a:p>
            <a:pPr marL="285750" indent="-285750" algn="just">
              <a:spcBef>
                <a:spcPts val="0"/>
              </a:spcBef>
              <a:buClr>
                <a:srgbClr val="FFC000"/>
              </a:buClr>
              <a:buFont typeface="Wingdings" panose="05000000000000000000" pitchFamily="2" charset="2"/>
              <a:buChar char="q"/>
            </a:pPr>
            <a:endParaRPr lang="lt-LT" sz="1600" dirty="0">
              <a:solidFill>
                <a:schemeClr val="tx1"/>
              </a:solidFill>
              <a:effectLst/>
              <a:latin typeface="Garamond" panose="02020404030301010803" pitchFamily="18" charset="0"/>
            </a:endParaRPr>
          </a:p>
          <a:p>
            <a:pPr marL="285750" indent="-285750" algn="just">
              <a:spcBef>
                <a:spcPts val="0"/>
              </a:spcBef>
              <a:buClr>
                <a:srgbClr val="FFC000"/>
              </a:buClr>
              <a:buFont typeface="Wingdings" panose="05000000000000000000" pitchFamily="2" charset="2"/>
              <a:buChar char="q"/>
            </a:pPr>
            <a:r>
              <a:rPr lang="lt-LT" sz="1600" dirty="0">
                <a:solidFill>
                  <a:schemeClr val="tx1"/>
                </a:solidFill>
                <a:effectLst/>
                <a:latin typeface="Garamond" panose="02020404030301010803" pitchFamily="18" charset="0"/>
              </a:rPr>
              <a:t>Seimo Pirmininkas </a:t>
            </a:r>
            <a:r>
              <a:rPr lang="lt-LT" sz="1000" dirty="0">
                <a:solidFill>
                  <a:schemeClr val="tx1"/>
                </a:solidFill>
                <a:effectLst/>
                <a:latin typeface="Garamond" panose="02020404030301010803" pitchFamily="18" charset="0"/>
              </a:rPr>
              <a:t>(arba išrinktas, bet nepradėjęs eiti pareigų)</a:t>
            </a:r>
          </a:p>
          <a:p>
            <a:pPr marL="285750" indent="-285750" algn="just">
              <a:spcBef>
                <a:spcPts val="0"/>
              </a:spcBef>
              <a:buClr>
                <a:srgbClr val="FFC000"/>
              </a:buClr>
              <a:buFont typeface="Wingdings" panose="05000000000000000000" pitchFamily="2" charset="2"/>
              <a:buChar char="q"/>
            </a:pPr>
            <a:endParaRPr lang="lt-LT" sz="1600" dirty="0">
              <a:solidFill>
                <a:schemeClr val="tx1"/>
              </a:solidFill>
              <a:effectLst/>
              <a:latin typeface="Garamond" panose="02020404030301010803" pitchFamily="18" charset="0"/>
            </a:endParaRPr>
          </a:p>
          <a:p>
            <a:pPr marL="285750" indent="-285750" algn="just">
              <a:spcBef>
                <a:spcPts val="0"/>
              </a:spcBef>
              <a:buClr>
                <a:srgbClr val="FFC000"/>
              </a:buClr>
              <a:buFont typeface="Wingdings" panose="05000000000000000000" pitchFamily="2" charset="2"/>
              <a:buChar char="q"/>
            </a:pPr>
            <a:r>
              <a:rPr lang="lt-LT" sz="1600" dirty="0">
                <a:solidFill>
                  <a:schemeClr val="tx1"/>
                </a:solidFill>
                <a:effectLst/>
                <a:latin typeface="Garamond" panose="02020404030301010803" pitchFamily="18" charset="0"/>
              </a:rPr>
              <a:t>Vyriausybė</a:t>
            </a:r>
          </a:p>
          <a:p>
            <a:pPr marL="285750" indent="-285750" algn="just">
              <a:spcBef>
                <a:spcPts val="0"/>
              </a:spcBef>
              <a:buClr>
                <a:srgbClr val="FFC000"/>
              </a:buClr>
              <a:buFont typeface="Wingdings" panose="05000000000000000000" pitchFamily="2" charset="2"/>
              <a:buChar char="q"/>
            </a:pPr>
            <a:endParaRPr lang="lt-LT" sz="1600" dirty="0">
              <a:solidFill>
                <a:schemeClr val="tx1"/>
              </a:solidFill>
              <a:effectLst/>
              <a:latin typeface="Garamond" panose="02020404030301010803" pitchFamily="18" charset="0"/>
            </a:endParaRPr>
          </a:p>
          <a:p>
            <a:pPr marL="285750" indent="-285750" algn="just">
              <a:spcBef>
                <a:spcPts val="0"/>
              </a:spcBef>
              <a:buClr>
                <a:srgbClr val="FFC000"/>
              </a:buClr>
              <a:buFont typeface="Wingdings" panose="05000000000000000000" pitchFamily="2" charset="2"/>
              <a:buChar char="q"/>
            </a:pPr>
            <a:r>
              <a:rPr lang="lt-LT" sz="1600" dirty="0">
                <a:solidFill>
                  <a:schemeClr val="tx1"/>
                </a:solidFill>
                <a:effectLst/>
                <a:latin typeface="Garamond" panose="02020404030301010803" pitchFamily="18" charset="0"/>
              </a:rPr>
              <a:t>Ministras Pirmininkas </a:t>
            </a:r>
            <a:r>
              <a:rPr lang="lt-LT" sz="1000" dirty="0">
                <a:solidFill>
                  <a:schemeClr val="tx1"/>
                </a:solidFill>
                <a:effectLst/>
                <a:latin typeface="Garamond" panose="02020404030301010803" pitchFamily="18" charset="0"/>
              </a:rPr>
              <a:t>(arba išrinktas, bet nepradėjęs eiti pareigų)</a:t>
            </a:r>
          </a:p>
          <a:p>
            <a:pPr marL="285750" indent="-285750" algn="just">
              <a:spcBef>
                <a:spcPts val="0"/>
              </a:spcBef>
              <a:buClr>
                <a:srgbClr val="FFC000"/>
              </a:buClr>
              <a:buFont typeface="Wingdings" panose="05000000000000000000" pitchFamily="2" charset="2"/>
              <a:buChar char="q"/>
            </a:pPr>
            <a:endParaRPr lang="lt-LT" sz="800" dirty="0">
              <a:solidFill>
                <a:schemeClr val="tx1"/>
              </a:solidFill>
              <a:effectLst/>
              <a:latin typeface="Garamond" panose="02020404030301010803" pitchFamily="18" charset="0"/>
            </a:endParaRPr>
          </a:p>
          <a:p>
            <a:pPr marL="285750" indent="-285750" algn="just">
              <a:spcBef>
                <a:spcPts val="0"/>
              </a:spcBef>
              <a:buClr>
                <a:srgbClr val="FFC000"/>
              </a:buClr>
              <a:buFont typeface="Wingdings" panose="05000000000000000000" pitchFamily="2" charset="2"/>
              <a:buChar char="q"/>
            </a:pPr>
            <a:endParaRPr lang="lt-LT" sz="800" dirty="0">
              <a:solidFill>
                <a:schemeClr val="tx1"/>
              </a:solidFill>
              <a:effectLst/>
              <a:latin typeface="Garamond" panose="02020404030301010803" pitchFamily="18" charset="0"/>
            </a:endParaRPr>
          </a:p>
          <a:p>
            <a:pPr marL="285750" indent="-285750" algn="just">
              <a:spcBef>
                <a:spcPts val="0"/>
              </a:spcBef>
              <a:buClr>
                <a:srgbClr val="FFC000"/>
              </a:buClr>
              <a:buFont typeface="Wingdings" panose="05000000000000000000" pitchFamily="2" charset="2"/>
              <a:buChar char="q"/>
            </a:pPr>
            <a:r>
              <a:rPr lang="lt-LT" sz="1600" dirty="0">
                <a:solidFill>
                  <a:schemeClr val="tx1"/>
                </a:solidFill>
                <a:effectLst/>
                <a:latin typeface="Garamond" panose="02020404030301010803" pitchFamily="18" charset="0"/>
              </a:rPr>
              <a:t>Meras </a:t>
            </a:r>
            <a:r>
              <a:rPr lang="lt-LT" sz="1000" dirty="0">
                <a:solidFill>
                  <a:schemeClr val="tx1"/>
                </a:solidFill>
                <a:effectLst/>
                <a:latin typeface="Garamond" panose="02020404030301010803" pitchFamily="18" charset="0"/>
              </a:rPr>
              <a:t>(arba išrinktas, bet nepradėjęs eiti pareigų)</a:t>
            </a:r>
          </a:p>
          <a:p>
            <a:pPr marL="285750" indent="-285750" algn="just">
              <a:spcBef>
                <a:spcPts val="0"/>
              </a:spcBef>
              <a:buClr>
                <a:srgbClr val="FFC000"/>
              </a:buClr>
              <a:buFont typeface="Wingdings" panose="05000000000000000000" pitchFamily="2" charset="2"/>
              <a:buChar char="q"/>
            </a:pPr>
            <a:endParaRPr lang="lt-LT" sz="1600" dirty="0">
              <a:solidFill>
                <a:schemeClr val="tx1"/>
              </a:solidFill>
              <a:effectLst/>
            </a:endParaRPr>
          </a:p>
          <a:p>
            <a:pPr algn="just">
              <a:spcBef>
                <a:spcPts val="0"/>
              </a:spcBef>
              <a:buClr>
                <a:srgbClr val="FFC000"/>
              </a:buClr>
            </a:pPr>
            <a:endParaRPr lang="lt-LT" sz="800" dirty="0">
              <a:solidFill>
                <a:schemeClr val="tx1"/>
              </a:solidFill>
              <a:effectLst/>
            </a:endParaRPr>
          </a:p>
          <a:p>
            <a:pPr algn="ctr">
              <a:spcBef>
                <a:spcPts val="0"/>
              </a:spcBef>
            </a:pPr>
            <a:endParaRPr lang="lt-LT" sz="1600" dirty="0"/>
          </a:p>
          <a:p>
            <a:pPr>
              <a:spcBef>
                <a:spcPts val="0"/>
              </a:spcBef>
            </a:pPr>
            <a:endParaRPr lang="lt-LT" sz="3700" dirty="0"/>
          </a:p>
          <a:p>
            <a:pPr algn="ctr">
              <a:spcBef>
                <a:spcPts val="0"/>
              </a:spcBef>
            </a:pPr>
            <a:endParaRPr lang="x-none" dirty="0"/>
          </a:p>
        </p:txBody>
      </p:sp>
      <p:sp>
        <p:nvSpPr>
          <p:cNvPr id="5" name="Text Placeholder 3">
            <a:extLst>
              <a:ext uri="{FF2B5EF4-FFF2-40B4-BE49-F238E27FC236}">
                <a16:creationId xmlns:a16="http://schemas.microsoft.com/office/drawing/2014/main" id="{A23C03D7-A054-E647-B3A0-5DFC4F6F4383}"/>
              </a:ext>
            </a:extLst>
          </p:cNvPr>
          <p:cNvSpPr>
            <a:spLocks noGrp="1"/>
          </p:cNvSpPr>
          <p:nvPr>
            <p:ph type="body" sz="quarter" idx="18"/>
          </p:nvPr>
        </p:nvSpPr>
        <p:spPr>
          <a:xfrm>
            <a:off x="4742746" y="2254841"/>
            <a:ext cx="6664391" cy="5067517"/>
          </a:xfrm>
        </p:spPr>
        <p:txBody>
          <a:bodyPr>
            <a:normAutofit fontScale="25000" lnSpcReduction="20000"/>
          </a:bodyPr>
          <a:lstStyle/>
          <a:p>
            <a:pPr algn="ctr">
              <a:spcBef>
                <a:spcPts val="0"/>
              </a:spcBef>
            </a:pPr>
            <a:r>
              <a:rPr lang="lt-LT" sz="7200" b="1" u="sng" dirty="0">
                <a:latin typeface="Garamond" panose="02020404030301010803" pitchFamily="18" charset="0"/>
              </a:rPr>
              <a:t>Kai asmenį ketinama teikti ar skirti:</a:t>
            </a:r>
          </a:p>
          <a:p>
            <a:pPr>
              <a:spcBef>
                <a:spcPts val="0"/>
              </a:spcBef>
            </a:pPr>
            <a:endParaRPr lang="lt-LT" sz="2900" b="1" u="sng" dirty="0">
              <a:latin typeface="Garamond" panose="02020404030301010803" pitchFamily="18" charset="0"/>
            </a:endParaRPr>
          </a:p>
          <a:p>
            <a:pPr marL="457200" indent="-457200">
              <a:spcBef>
                <a:spcPts val="0"/>
              </a:spcBef>
              <a:buClr>
                <a:srgbClr val="FFC000"/>
              </a:buClr>
              <a:buFont typeface="Wingdings" panose="05000000000000000000" pitchFamily="2" charset="2"/>
              <a:buChar char="q"/>
            </a:pPr>
            <a:r>
              <a:rPr lang="lt-LT" sz="6400" dirty="0">
                <a:latin typeface="Garamond" panose="02020404030301010803" pitchFamily="18" charset="0"/>
              </a:rPr>
              <a:t>viceministru</a:t>
            </a:r>
          </a:p>
          <a:p>
            <a:pPr marL="457200" indent="-457200">
              <a:spcBef>
                <a:spcPts val="0"/>
              </a:spcBef>
              <a:buClr>
                <a:srgbClr val="FFC000"/>
              </a:buClr>
              <a:buFont typeface="Wingdings" panose="05000000000000000000" pitchFamily="2" charset="2"/>
              <a:buChar char="q"/>
            </a:pPr>
            <a:r>
              <a:rPr lang="lt-LT" sz="6400" dirty="0">
                <a:latin typeface="Garamond" panose="02020404030301010803" pitchFamily="18" charset="0"/>
              </a:rPr>
              <a:t>ministerijos kancleriu</a:t>
            </a:r>
          </a:p>
          <a:p>
            <a:pPr marL="457200" indent="-457200">
              <a:spcBef>
                <a:spcPts val="0"/>
              </a:spcBef>
              <a:buClr>
                <a:srgbClr val="FFC000"/>
              </a:buClr>
              <a:buFont typeface="Wingdings" panose="05000000000000000000" pitchFamily="2" charset="2"/>
              <a:buChar char="q"/>
            </a:pPr>
            <a:r>
              <a:rPr lang="lt-LT" sz="6400" dirty="0">
                <a:latin typeface="Garamond" panose="02020404030301010803" pitchFamily="18" charset="0"/>
              </a:rPr>
              <a:t>prokuroru</a:t>
            </a:r>
          </a:p>
          <a:p>
            <a:pPr marL="457200" indent="-457200">
              <a:spcBef>
                <a:spcPts val="0"/>
              </a:spcBef>
              <a:buClr>
                <a:srgbClr val="FFC000"/>
              </a:buClr>
              <a:buFont typeface="Wingdings" panose="05000000000000000000" pitchFamily="2" charset="2"/>
              <a:buChar char="q"/>
            </a:pPr>
            <a:r>
              <a:rPr lang="lt-LT" sz="6400" dirty="0">
                <a:latin typeface="Garamond" panose="02020404030301010803" pitchFamily="18" charset="0"/>
              </a:rPr>
              <a:t>valstybės ar savivaldybės įstaigos vadovu ar jo pavaduotoju</a:t>
            </a:r>
          </a:p>
          <a:p>
            <a:pPr marL="457200" indent="-457200">
              <a:spcBef>
                <a:spcPts val="0"/>
              </a:spcBef>
              <a:buClr>
                <a:srgbClr val="FFC000"/>
              </a:buClr>
              <a:buFont typeface="Wingdings" panose="05000000000000000000" pitchFamily="2" charset="2"/>
              <a:buChar char="q"/>
            </a:pPr>
            <a:r>
              <a:rPr lang="lt-LT" sz="6400" dirty="0">
                <a:latin typeface="Garamond" panose="02020404030301010803" pitchFamily="18" charset="0"/>
              </a:rPr>
              <a:t>valstybės ar savivaldybės įstaigos padalinio vadovu ar jo pavaduotoju </a:t>
            </a:r>
          </a:p>
          <a:p>
            <a:pPr marL="457200" indent="-457200">
              <a:spcBef>
                <a:spcPts val="0"/>
              </a:spcBef>
              <a:buClr>
                <a:srgbClr val="FFC000"/>
              </a:buClr>
              <a:buFont typeface="Wingdings" panose="05000000000000000000" pitchFamily="2" charset="2"/>
              <a:buChar char="q"/>
            </a:pPr>
            <a:r>
              <a:rPr lang="lt-LT" sz="6400" dirty="0">
                <a:latin typeface="Garamond" panose="02020404030301010803" pitchFamily="18" charset="0"/>
              </a:rPr>
              <a:t>savivaldybės administracijos direktoriumi ar jo pavaduotoju</a:t>
            </a:r>
          </a:p>
          <a:p>
            <a:pPr marL="457200" indent="-457200">
              <a:spcBef>
                <a:spcPts val="0"/>
              </a:spcBef>
              <a:buClr>
                <a:srgbClr val="FFC000"/>
              </a:buClr>
              <a:buFont typeface="Wingdings" panose="05000000000000000000" pitchFamily="2" charset="2"/>
              <a:buChar char="q"/>
            </a:pPr>
            <a:r>
              <a:rPr lang="lt-LT" sz="6400" dirty="0">
                <a:latin typeface="Garamond" panose="02020404030301010803" pitchFamily="18" charset="0"/>
              </a:rPr>
              <a:t>savivaldybės įstaigos padalinio vadovu ar jo pavaduotojo</a:t>
            </a:r>
          </a:p>
          <a:p>
            <a:pPr marL="457200" indent="-457200">
              <a:spcBef>
                <a:spcPts val="0"/>
              </a:spcBef>
              <a:buClr>
                <a:srgbClr val="FFC000"/>
              </a:buClr>
              <a:buFont typeface="Wingdings" panose="05000000000000000000" pitchFamily="2" charset="2"/>
              <a:buChar char="q"/>
            </a:pPr>
            <a:r>
              <a:rPr lang="lt-LT" sz="6400" dirty="0">
                <a:latin typeface="Garamond" panose="02020404030301010803" pitchFamily="18" charset="0"/>
              </a:rPr>
              <a:t>valstybės ar savivaldybės įmonių, taip pat akcinių bendrovių ir uždarųjų akcinių bendrovių, kurių valstybei ar savivaldybei nuosavybės teise priklausančios akcijos suteikia daugiau kaip 1/2 balsų visuotiniame akcininkų susirinkime, vadovu ar jo pavaduotoju</a:t>
            </a:r>
          </a:p>
          <a:p>
            <a:pPr marL="457200" indent="-457200">
              <a:spcBef>
                <a:spcPts val="0"/>
              </a:spcBef>
              <a:buClr>
                <a:srgbClr val="FFC000"/>
              </a:buClr>
              <a:buFont typeface="Wingdings" panose="05000000000000000000" pitchFamily="2" charset="2"/>
              <a:buChar char="q"/>
            </a:pPr>
            <a:r>
              <a:rPr lang="lt-LT" sz="6400" dirty="0">
                <a:latin typeface="Garamond" panose="02020404030301010803" pitchFamily="18" charset="0"/>
              </a:rPr>
              <a:t>valstybės ar savivaldybės įmonių  kolegialių priežiūros ir valdymo organų narių</a:t>
            </a:r>
          </a:p>
          <a:p>
            <a:pPr marL="457200" indent="-457200">
              <a:spcBef>
                <a:spcPts val="0"/>
              </a:spcBef>
              <a:buClr>
                <a:srgbClr val="FFC000"/>
              </a:buClr>
              <a:buFont typeface="Wingdings" panose="05000000000000000000" pitchFamily="2" charset="2"/>
              <a:buChar char="q"/>
            </a:pPr>
            <a:r>
              <a:rPr lang="lt-LT" sz="6400" dirty="0">
                <a:latin typeface="Garamond" panose="02020404030301010803" pitchFamily="18" charset="0"/>
              </a:rPr>
              <a:t>valstybės ar savivaldybės įmonių  padalinių, nesančių kitame struktūriniame padalinyje, vadovų ir jų pavaduotojų</a:t>
            </a:r>
          </a:p>
          <a:p>
            <a:pPr>
              <a:spcBef>
                <a:spcPts val="0"/>
              </a:spcBef>
              <a:buClr>
                <a:srgbClr val="FFC000"/>
              </a:buClr>
            </a:pPr>
            <a:endParaRPr lang="lt-LT" sz="6400" dirty="0">
              <a:latin typeface="Garamond" panose="02020404030301010803" pitchFamily="18" charset="0"/>
            </a:endParaRPr>
          </a:p>
          <a:p>
            <a:pPr>
              <a:spcBef>
                <a:spcPts val="0"/>
              </a:spcBef>
              <a:buClr>
                <a:srgbClr val="FFC000"/>
              </a:buClr>
            </a:pPr>
            <a:endParaRPr lang="lt-LT" sz="6400" dirty="0">
              <a:latin typeface="Garamond" panose="02020404030301010803" pitchFamily="18" charset="0"/>
            </a:endParaRPr>
          </a:p>
          <a:p>
            <a:pPr marL="457200" indent="-457200">
              <a:spcBef>
                <a:spcPts val="0"/>
              </a:spcBef>
              <a:buClr>
                <a:srgbClr val="FFC000"/>
              </a:buClr>
              <a:buFont typeface="Wingdings" panose="05000000000000000000" pitchFamily="2" charset="2"/>
              <a:buChar char="q"/>
            </a:pPr>
            <a:r>
              <a:rPr lang="lt-LT" sz="6400" dirty="0">
                <a:latin typeface="Garamond" panose="02020404030301010803" pitchFamily="18" charset="0"/>
              </a:rPr>
              <a:t>asmuo teikiamas Europos Sąjungos ir tarptautinėse teisminėse ir kitose institucijose</a:t>
            </a:r>
          </a:p>
          <a:p>
            <a:pPr algn="ctr"/>
            <a:endParaRPr lang="x-none" dirty="0"/>
          </a:p>
        </p:txBody>
      </p:sp>
    </p:spTree>
    <p:extLst>
      <p:ext uri="{BB962C8B-B14F-4D97-AF65-F5344CB8AC3E}">
        <p14:creationId xmlns:p14="http://schemas.microsoft.com/office/powerpoint/2010/main" val="522408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D20E9DB-4884-1249-A3C2-CCFC7887BA21}"/>
              </a:ext>
            </a:extLst>
          </p:cNvPr>
          <p:cNvSpPr>
            <a:spLocks noGrp="1"/>
          </p:cNvSpPr>
          <p:nvPr>
            <p:ph type="body" sz="quarter" idx="4294967295"/>
          </p:nvPr>
        </p:nvSpPr>
        <p:spPr>
          <a:xfrm>
            <a:off x="7437121" y="243957"/>
            <a:ext cx="4753224" cy="1375117"/>
          </a:xfrm>
          <a:prstGeom prst="rect">
            <a:avLst/>
          </a:prstGeom>
        </p:spPr>
        <p:txBody>
          <a:bodyPr>
            <a:normAutofit fontScale="92500"/>
          </a:bodyPr>
          <a:lstStyle/>
          <a:p>
            <a:pPr marL="0" indent="0" algn="ctr">
              <a:buNone/>
            </a:pPr>
            <a:r>
              <a:rPr lang="lt-LT" sz="3900" dirty="0">
                <a:solidFill>
                  <a:schemeClr val="bg1"/>
                </a:solidFill>
                <a:latin typeface="Garamond" panose="02020404030301010803" pitchFamily="18" charset="0"/>
              </a:rPr>
              <a:t>Prašymo pateikimas STT</a:t>
            </a:r>
          </a:p>
          <a:p>
            <a:pPr marL="0" indent="0" algn="ctr">
              <a:buNone/>
            </a:pPr>
            <a:r>
              <a:rPr lang="lt-LT" sz="3900" dirty="0">
                <a:solidFill>
                  <a:schemeClr val="bg1"/>
                </a:solidFill>
                <a:latin typeface="Garamond" panose="02020404030301010803" pitchFamily="18" charset="0"/>
              </a:rPr>
              <a:t>     </a:t>
            </a:r>
            <a:r>
              <a:rPr lang="lt-LT" sz="3900" u="sng" dirty="0">
                <a:solidFill>
                  <a:schemeClr val="bg1"/>
                </a:solidFill>
                <a:latin typeface="Garamond" panose="02020404030301010803" pitchFamily="18" charset="0"/>
              </a:rPr>
              <a:t>NEPRIVALOMA</a:t>
            </a:r>
            <a:endParaRPr lang="lt-LT" u="sng" dirty="0">
              <a:latin typeface="Garamond" panose="02020404030301010803" pitchFamily="18" charset="0"/>
            </a:endParaRPr>
          </a:p>
          <a:p>
            <a:endParaRPr lang="x-none" dirty="0"/>
          </a:p>
        </p:txBody>
      </p:sp>
      <p:sp>
        <p:nvSpPr>
          <p:cNvPr id="4" name="Text Placeholder 2">
            <a:extLst>
              <a:ext uri="{FF2B5EF4-FFF2-40B4-BE49-F238E27FC236}">
                <a16:creationId xmlns:a16="http://schemas.microsoft.com/office/drawing/2014/main" id="{090EAEE5-CAE7-CE4C-9F3E-84305EBB9AA1}"/>
              </a:ext>
            </a:extLst>
          </p:cNvPr>
          <p:cNvSpPr>
            <a:spLocks noGrp="1"/>
          </p:cNvSpPr>
          <p:nvPr>
            <p:ph type="body" sz="quarter" idx="17"/>
          </p:nvPr>
        </p:nvSpPr>
        <p:spPr>
          <a:xfrm>
            <a:off x="525343" y="520793"/>
            <a:ext cx="5181600" cy="5067516"/>
          </a:xfrm>
          <a:effectLst/>
        </p:spPr>
        <p:txBody>
          <a:bodyPr>
            <a:normAutofit/>
          </a:bodyPr>
          <a:lstStyle/>
          <a:p>
            <a:pPr algn="ctr">
              <a:spcBef>
                <a:spcPts val="0"/>
              </a:spcBef>
            </a:pPr>
            <a:r>
              <a:rPr lang="lt-LT" sz="1000" dirty="0">
                <a:solidFill>
                  <a:schemeClr val="tx1"/>
                </a:solidFill>
                <a:effectLst/>
                <a:latin typeface="Garamond" panose="02020404030301010803" pitchFamily="18" charset="0"/>
              </a:rPr>
              <a:t>)</a:t>
            </a:r>
          </a:p>
          <a:p>
            <a:pPr marL="285750" indent="-285750" algn="just">
              <a:spcBef>
                <a:spcPts val="0"/>
              </a:spcBef>
              <a:buClr>
                <a:srgbClr val="FFC000"/>
              </a:buClr>
              <a:buFont typeface="Wingdings" panose="05000000000000000000" pitchFamily="2" charset="2"/>
              <a:buChar char="q"/>
            </a:pPr>
            <a:endParaRPr lang="lt-LT" sz="1600" dirty="0">
              <a:solidFill>
                <a:schemeClr val="tx1"/>
              </a:solidFill>
              <a:effectLst/>
            </a:endParaRPr>
          </a:p>
          <a:p>
            <a:pPr algn="just">
              <a:spcBef>
                <a:spcPts val="0"/>
              </a:spcBef>
              <a:buClr>
                <a:srgbClr val="FFC000"/>
              </a:buClr>
            </a:pPr>
            <a:endParaRPr lang="lt-LT" sz="800" dirty="0">
              <a:solidFill>
                <a:schemeClr val="tx1"/>
              </a:solidFill>
              <a:effectLst/>
            </a:endParaRPr>
          </a:p>
          <a:p>
            <a:pPr algn="ctr">
              <a:spcBef>
                <a:spcPts val="0"/>
              </a:spcBef>
            </a:pPr>
            <a:endParaRPr lang="lt-LT" sz="1600" dirty="0"/>
          </a:p>
          <a:p>
            <a:pPr>
              <a:spcBef>
                <a:spcPts val="0"/>
              </a:spcBef>
            </a:pPr>
            <a:endParaRPr lang="lt-LT" sz="3700" dirty="0"/>
          </a:p>
          <a:p>
            <a:pPr algn="ctr">
              <a:spcBef>
                <a:spcPts val="0"/>
              </a:spcBef>
            </a:pPr>
            <a:endParaRPr lang="x-none" dirty="0"/>
          </a:p>
        </p:txBody>
      </p:sp>
      <p:sp>
        <p:nvSpPr>
          <p:cNvPr id="5" name="Text Placeholder 3">
            <a:extLst>
              <a:ext uri="{FF2B5EF4-FFF2-40B4-BE49-F238E27FC236}">
                <a16:creationId xmlns:a16="http://schemas.microsoft.com/office/drawing/2014/main" id="{A23C03D7-A054-E647-B3A0-5DFC4F6F4383}"/>
              </a:ext>
            </a:extLst>
          </p:cNvPr>
          <p:cNvSpPr>
            <a:spLocks noGrp="1"/>
          </p:cNvSpPr>
          <p:nvPr>
            <p:ph type="body" sz="quarter" idx="18"/>
          </p:nvPr>
        </p:nvSpPr>
        <p:spPr>
          <a:xfrm>
            <a:off x="1335641" y="1726057"/>
            <a:ext cx="8270696" cy="4572000"/>
          </a:xfrm>
        </p:spPr>
        <p:txBody>
          <a:bodyPr>
            <a:noAutofit/>
          </a:bodyPr>
          <a:lstStyle/>
          <a:p>
            <a:pPr algn="ctr"/>
            <a:r>
              <a:rPr lang="lt-LT" sz="3600" dirty="0">
                <a:latin typeface="Garamond" panose="02020404030301010803" pitchFamily="18" charset="0"/>
              </a:rPr>
              <a:t>Sudarant pareigybių sąrašą, į jį turėtų būti įtraukiamos ne tik tos pareigybės, dėl kurių rašytinis prašymas STT pateikti informaciją yra privalomas, bet ir pareigybės, </a:t>
            </a:r>
            <a:r>
              <a:rPr lang="lt-LT" sz="3600" b="1" u="sng" dirty="0">
                <a:latin typeface="Garamond" panose="02020404030301010803" pitchFamily="18" charset="0"/>
              </a:rPr>
              <a:t>galimai susijusios su korupcijos rizikomis </a:t>
            </a:r>
            <a:r>
              <a:rPr lang="lt-LT" sz="3600" u="sng" dirty="0">
                <a:latin typeface="Garamond" panose="02020404030301010803" pitchFamily="18" charset="0"/>
              </a:rPr>
              <a:t>administravimo, viešųjų pirkimų, finansų ar kitose srityse</a:t>
            </a:r>
            <a:endParaRPr lang="x-none" sz="3600" u="sng" dirty="0">
              <a:latin typeface="Garamond" panose="02020404030301010803" pitchFamily="18" charset="0"/>
            </a:endParaRPr>
          </a:p>
        </p:txBody>
      </p:sp>
    </p:spTree>
    <p:extLst>
      <p:ext uri="{BB962C8B-B14F-4D97-AF65-F5344CB8AC3E}">
        <p14:creationId xmlns:p14="http://schemas.microsoft.com/office/powerpoint/2010/main" val="1634790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6E483C-C343-9640-84FD-E580E4946296}"/>
              </a:ext>
            </a:extLst>
          </p:cNvPr>
          <p:cNvSpPr>
            <a:spLocks noGrp="1"/>
          </p:cNvSpPr>
          <p:nvPr>
            <p:ph type="body" sz="quarter" idx="15"/>
          </p:nvPr>
        </p:nvSpPr>
        <p:spPr>
          <a:xfrm>
            <a:off x="769371" y="682352"/>
            <a:ext cx="10457429" cy="807782"/>
          </a:xfrm>
        </p:spPr>
        <p:txBody>
          <a:bodyPr>
            <a:normAutofit/>
          </a:bodyPr>
          <a:lstStyle/>
          <a:p>
            <a:r>
              <a:rPr lang="lt-LT" dirty="0">
                <a:solidFill>
                  <a:srgbClr val="FF0000"/>
                </a:solidFill>
                <a:latin typeface="Garamond" panose="02020404030301010803" pitchFamily="18" charset="0"/>
              </a:rPr>
              <a:t>SVARBU</a:t>
            </a:r>
            <a:endParaRPr lang="x-none" dirty="0">
              <a:solidFill>
                <a:srgbClr val="FF0000"/>
              </a:solidFill>
              <a:latin typeface="Garamond" panose="02020404030301010803" pitchFamily="18" charset="0"/>
            </a:endParaRPr>
          </a:p>
        </p:txBody>
      </p:sp>
      <p:sp>
        <p:nvSpPr>
          <p:cNvPr id="4" name="Turinio vietos rezervavimo ženklas 2"/>
          <p:cNvSpPr>
            <a:spLocks noGrp="1"/>
          </p:cNvSpPr>
          <p:nvPr>
            <p:ph type="body" sz="quarter" idx="17"/>
          </p:nvPr>
        </p:nvSpPr>
        <p:spPr>
          <a:xfrm>
            <a:off x="914400" y="1168400"/>
            <a:ext cx="10312400" cy="5385859"/>
          </a:xfrm>
        </p:spPr>
        <p:txBody>
          <a:bodyPr>
            <a:normAutofit/>
          </a:bodyPr>
          <a:lstStyle/>
          <a:p>
            <a:pPr marL="1057275" indent="-342900" algn="just">
              <a:buFontTx/>
              <a:buChar char="-"/>
            </a:pPr>
            <a:r>
              <a:rPr lang="lt-LT" sz="2000" dirty="0">
                <a:latin typeface="Garamond" panose="02020404030301010803" pitchFamily="18" charset="0"/>
              </a:rPr>
              <a:t>sąrašas sudaromas pagal KPĮ 17 str. 5 d. (</a:t>
            </a:r>
            <a:r>
              <a:rPr lang="lt-LT" sz="2000" b="1" dirty="0">
                <a:latin typeface="Garamond" panose="02020404030301010803" pitchFamily="18" charset="0"/>
              </a:rPr>
              <a:t>Sąrašas pareigybių, dėl kurių teikiamas prašymas Specialiųjų tyrimų tarnybai pateikti informaciją</a:t>
            </a:r>
            <a:r>
              <a:rPr lang="lt-LT" sz="2000" dirty="0">
                <a:latin typeface="Garamond" panose="02020404030301010803" pitchFamily="18" charset="0"/>
              </a:rPr>
              <a:t>);</a:t>
            </a:r>
          </a:p>
          <a:p>
            <a:pPr marL="1057275" indent="-342900" algn="just">
              <a:buFontTx/>
              <a:buChar char="-"/>
            </a:pPr>
            <a:r>
              <a:rPr lang="lt-LT" sz="2000" dirty="0">
                <a:latin typeface="Garamond" panose="02020404030301010803" pitchFamily="18" charset="0"/>
              </a:rPr>
              <a:t>tvirtinamas įsakymu;</a:t>
            </a:r>
          </a:p>
          <a:p>
            <a:pPr marL="1057275" indent="-342900" algn="just">
              <a:buFontTx/>
              <a:buChar char="-"/>
            </a:pPr>
            <a:r>
              <a:rPr lang="lt-LT" sz="2000" dirty="0">
                <a:latin typeface="Garamond" panose="02020404030301010803" pitchFamily="18" charset="0"/>
              </a:rPr>
              <a:t>talpinamas internete svetainės </a:t>
            </a:r>
            <a:r>
              <a:rPr lang="lt-LT" sz="2000" b="1" dirty="0">
                <a:latin typeface="Garamond" panose="02020404030301010803" pitchFamily="18" charset="0"/>
              </a:rPr>
              <a:t>KORUPCIJOS PREVENCIJOS </a:t>
            </a:r>
            <a:r>
              <a:rPr lang="lt-LT" sz="2000" dirty="0">
                <a:latin typeface="Garamond" panose="02020404030301010803" pitchFamily="18" charset="0"/>
              </a:rPr>
              <a:t>skiltyje;	</a:t>
            </a:r>
          </a:p>
          <a:p>
            <a:pPr marL="1057275" indent="-342900" algn="just">
              <a:buFontTx/>
              <a:buChar char="-"/>
            </a:pPr>
            <a:r>
              <a:rPr lang="lt-LT" sz="2000" dirty="0">
                <a:latin typeface="Garamond" panose="02020404030301010803" pitchFamily="18" charset="0"/>
              </a:rPr>
              <a:t>Prašyme nurodoma tiksli sąrašo nuoroda;</a:t>
            </a:r>
          </a:p>
          <a:p>
            <a:pPr marL="1057275" indent="-342900" algn="just">
              <a:buFontTx/>
              <a:buChar char="-"/>
            </a:pPr>
            <a:r>
              <a:rPr lang="lt-LT" sz="2000" b="1" dirty="0">
                <a:latin typeface="Garamond" panose="02020404030301010803" pitchFamily="18" charset="0"/>
              </a:rPr>
              <a:t>nesiunčiami papildomi dokumentai </a:t>
            </a:r>
            <a:r>
              <a:rPr lang="lt-LT" sz="2000" dirty="0">
                <a:latin typeface="Garamond" panose="02020404030301010803" pitchFamily="18" charset="0"/>
              </a:rPr>
              <a:t>(pareigybių aprašymas, etatų sąrašas, konkursų rezultatai ir pan.);</a:t>
            </a:r>
          </a:p>
          <a:p>
            <a:pPr marL="1057275" indent="-342900" algn="just">
              <a:buFontTx/>
              <a:buChar char="-"/>
            </a:pPr>
            <a:r>
              <a:rPr lang="lt-LT" sz="2000" dirty="0">
                <a:latin typeface="Garamond" panose="02020404030301010803" pitchFamily="18" charset="0"/>
              </a:rPr>
              <a:t>esant poreikiui – atnaujinamas; </a:t>
            </a:r>
          </a:p>
          <a:p>
            <a:pPr marL="1057275" indent="-342900" algn="just">
              <a:buFontTx/>
              <a:buChar char="-"/>
            </a:pPr>
            <a:endParaRPr lang="lt-LT" sz="2000" dirty="0">
              <a:latin typeface="Garamond" panose="02020404030301010803" pitchFamily="18" charset="0"/>
            </a:endParaRPr>
          </a:p>
          <a:p>
            <a:pPr marL="0" marR="0" algn="just">
              <a:spcBef>
                <a:spcPts val="0"/>
              </a:spcBef>
              <a:spcAft>
                <a:spcPts val="0"/>
              </a:spcAft>
            </a:pPr>
            <a:r>
              <a:rPr lang="lt-LT" sz="2000" i="0" dirty="0">
                <a:solidFill>
                  <a:srgbClr val="000000"/>
                </a:solidFill>
                <a:effectLst/>
                <a:latin typeface="Garamond" panose="02020404030301010803" pitchFamily="18" charset="0"/>
              </a:rPr>
              <a:t>2021 m. lapkričio 10 d. STT direktoriaus įsakymas</a:t>
            </a:r>
            <a:r>
              <a:rPr lang="lt-LT" sz="2000" dirty="0">
                <a:solidFill>
                  <a:srgbClr val="000000"/>
                </a:solidFill>
                <a:latin typeface="Garamond" panose="02020404030301010803" pitchFamily="18" charset="0"/>
              </a:rPr>
              <a:t> „D</a:t>
            </a:r>
            <a:r>
              <a:rPr lang="lt-LT" sz="2000" b="1" i="0" dirty="0">
                <a:solidFill>
                  <a:srgbClr val="000000"/>
                </a:solidFill>
                <a:effectLst/>
                <a:latin typeface="Garamond" panose="02020404030301010803" pitchFamily="18" charset="0"/>
              </a:rPr>
              <a:t>ėl informacijos  apie asmenis, siekiančius eiti arba einančius pareigas viešojo sektoriaus subjekte, </a:t>
            </a:r>
            <a:r>
              <a:rPr lang="lt-LT" sz="2000" b="1" dirty="0">
                <a:solidFill>
                  <a:srgbClr val="000000"/>
                </a:solidFill>
                <a:latin typeface="Garamond" panose="02020404030301010803" pitchFamily="18" charset="0"/>
              </a:rPr>
              <a:t>E</a:t>
            </a:r>
            <a:r>
              <a:rPr lang="lt-LT" sz="2000" b="1" i="0" dirty="0">
                <a:solidFill>
                  <a:srgbClr val="000000"/>
                </a:solidFill>
                <a:effectLst/>
                <a:latin typeface="Garamond" panose="02020404030301010803" pitchFamily="18" charset="0"/>
              </a:rPr>
              <a:t>uropos sąjungos ar tarptautinėse institucijose </a:t>
            </a:r>
            <a:r>
              <a:rPr lang="lt-LT" sz="2000" b="1" dirty="0">
                <a:solidFill>
                  <a:srgbClr val="000000"/>
                </a:solidFill>
                <a:latin typeface="Garamond" panose="02020404030301010803" pitchFamily="18" charset="0"/>
              </a:rPr>
              <a:t>L</a:t>
            </a:r>
            <a:r>
              <a:rPr lang="lt-LT" sz="2000" b="1" i="0" dirty="0">
                <a:solidFill>
                  <a:srgbClr val="000000"/>
                </a:solidFill>
                <a:effectLst/>
                <a:latin typeface="Garamond" panose="02020404030301010803" pitchFamily="18" charset="0"/>
              </a:rPr>
              <a:t>ietuvos Respublikos teikimu, pateikimo tvarkos aprašo ir prašymų pateikti informaciją formų tvirtinimo“</a:t>
            </a:r>
            <a:endParaRPr lang="lt-LT" sz="2000" b="0" i="0" dirty="0">
              <a:solidFill>
                <a:srgbClr val="000000"/>
              </a:solidFill>
              <a:effectLst/>
              <a:latin typeface="Garamond" panose="02020404030301010803" pitchFamily="18" charset="0"/>
            </a:endParaRPr>
          </a:p>
          <a:p>
            <a:pPr marL="0" marR="0" indent="360045" algn="just">
              <a:spcBef>
                <a:spcPts val="0"/>
              </a:spcBef>
              <a:spcAft>
                <a:spcPts val="0"/>
              </a:spcAft>
            </a:pPr>
            <a:r>
              <a:rPr lang="lt-LT" sz="1600" b="0" i="0" dirty="0">
                <a:solidFill>
                  <a:srgbClr val="000000"/>
                </a:solidFill>
                <a:effectLst/>
                <a:latin typeface="Garamond" panose="02020404030301010803" pitchFamily="18" charset="0"/>
              </a:rPr>
              <a:t> </a:t>
            </a:r>
          </a:p>
          <a:p>
            <a:pPr marL="714375" algn="just"/>
            <a:endParaRPr lang="lt-LT" sz="2000" dirty="0">
              <a:latin typeface="Garamond" panose="02020404030301010803" pitchFamily="18" charset="0"/>
            </a:endParaRPr>
          </a:p>
          <a:p>
            <a:pPr marL="714375" indent="0" algn="just">
              <a:buNone/>
            </a:pPr>
            <a:endParaRPr lang="lt-LT" dirty="0">
              <a:latin typeface="Garamond" panose="02020404030301010803" pitchFamily="18" charset="0"/>
            </a:endParaRPr>
          </a:p>
        </p:txBody>
      </p:sp>
    </p:spTree>
    <p:extLst>
      <p:ext uri="{BB962C8B-B14F-4D97-AF65-F5344CB8AC3E}">
        <p14:creationId xmlns:p14="http://schemas.microsoft.com/office/powerpoint/2010/main" val="3731022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6E483C-C343-9640-84FD-E580E4946296}"/>
              </a:ext>
            </a:extLst>
          </p:cNvPr>
          <p:cNvSpPr>
            <a:spLocks noGrp="1"/>
          </p:cNvSpPr>
          <p:nvPr>
            <p:ph type="body" sz="quarter" idx="15"/>
          </p:nvPr>
        </p:nvSpPr>
        <p:spPr>
          <a:xfrm>
            <a:off x="769371" y="682352"/>
            <a:ext cx="10457429" cy="807782"/>
          </a:xfrm>
        </p:spPr>
        <p:txBody>
          <a:bodyPr>
            <a:normAutofit/>
          </a:bodyPr>
          <a:lstStyle/>
          <a:p>
            <a:r>
              <a:rPr lang="lt-LT" dirty="0"/>
              <a:t>16.	Prašymai nevykdomi (informacija nerenkama):</a:t>
            </a:r>
          </a:p>
          <a:p>
            <a:endParaRPr lang="x-none" dirty="0">
              <a:solidFill>
                <a:srgbClr val="FF0000"/>
              </a:solidFill>
              <a:latin typeface="Garamond" panose="02020404030301010803" pitchFamily="18" charset="0"/>
            </a:endParaRPr>
          </a:p>
        </p:txBody>
      </p:sp>
      <p:sp>
        <p:nvSpPr>
          <p:cNvPr id="4" name="Turinio vietos rezervavimo ženklas 2"/>
          <p:cNvSpPr>
            <a:spLocks noGrp="1"/>
          </p:cNvSpPr>
          <p:nvPr>
            <p:ph type="body" sz="quarter" idx="17"/>
          </p:nvPr>
        </p:nvSpPr>
        <p:spPr>
          <a:xfrm>
            <a:off x="914400" y="1490134"/>
            <a:ext cx="10312400" cy="5064125"/>
          </a:xfrm>
        </p:spPr>
        <p:txBody>
          <a:bodyPr>
            <a:normAutofit/>
          </a:bodyPr>
          <a:lstStyle/>
          <a:p>
            <a:pPr marL="714375" algn="just"/>
            <a:endParaRPr lang="lt-LT" sz="1800" dirty="0"/>
          </a:p>
          <a:p>
            <a:r>
              <a:rPr lang="lt-LT" dirty="0"/>
              <a:t>16.4. prašymai, kuriuose nepateikta nuoroda į viešai prieinamą sąrašą pareigybių, dėl kurių teikiamas prašymas STT pateikti informaciją apie asmenį, siekiantį eiti arba einantį pareigas viešojo sektoriaus subjekte arba siekiantį eiti pareigas Europos Sąjungos ar tarptautinėse teisminėse ir kitose institucijose, arba kaip priedas nepateikta įsakymo, kuriuo patvirtintas pareigybių sąrašas bei paties sąrašo, kopija, kai toks sąrašas nėra viešai prieinamas;</a:t>
            </a:r>
          </a:p>
          <a:p>
            <a:endParaRPr lang="lt-LT" dirty="0"/>
          </a:p>
          <a:p>
            <a:r>
              <a:rPr lang="lt-LT" dirty="0"/>
              <a:t>16.5. prašymai dėl asmenų, skiriamų ar teikiamų į KPĮ 17 str. 5 d. nurodytą sąrašą neįtrauktas pareigas;</a:t>
            </a:r>
          </a:p>
          <a:p>
            <a:pPr marL="714375" algn="just"/>
            <a:endParaRPr lang="lt-LT" sz="1800" dirty="0"/>
          </a:p>
          <a:p>
            <a:pPr marL="714375" indent="0" algn="just">
              <a:buNone/>
            </a:pPr>
            <a:endParaRPr lang="lt-LT" dirty="0"/>
          </a:p>
          <a:p>
            <a:pPr marL="0" indent="0" algn="just">
              <a:buNone/>
            </a:pPr>
            <a:endParaRPr lang="lt-LT" sz="1400" dirty="0"/>
          </a:p>
        </p:txBody>
      </p:sp>
    </p:spTree>
    <p:extLst>
      <p:ext uri="{BB962C8B-B14F-4D97-AF65-F5344CB8AC3E}">
        <p14:creationId xmlns:p14="http://schemas.microsoft.com/office/powerpoint/2010/main" val="3626136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o vietos rezervavimo ženklas 1"/>
          <p:cNvSpPr>
            <a:spLocks noGrp="1"/>
          </p:cNvSpPr>
          <p:nvPr>
            <p:ph type="body" sz="quarter" idx="13"/>
          </p:nvPr>
        </p:nvSpPr>
        <p:spPr>
          <a:xfrm>
            <a:off x="688369" y="2938409"/>
            <a:ext cx="11044719" cy="2054831"/>
          </a:xfrm>
        </p:spPr>
        <p:txBody>
          <a:bodyPr/>
          <a:lstStyle/>
          <a:p>
            <a:endParaRPr lang="lt-LT" sz="3600" dirty="0">
              <a:latin typeface="+mj-lt"/>
            </a:endParaRPr>
          </a:p>
          <a:p>
            <a:r>
              <a:rPr lang="lt-LT" sz="3600" b="1" dirty="0">
                <a:effectLst/>
              </a:rPr>
              <a:t>Susipažinimas su pateikta informacija</a:t>
            </a:r>
            <a:endParaRPr lang="lt-LT" dirty="0"/>
          </a:p>
        </p:txBody>
      </p:sp>
    </p:spTree>
    <p:extLst>
      <p:ext uri="{BB962C8B-B14F-4D97-AF65-F5344CB8AC3E}">
        <p14:creationId xmlns:p14="http://schemas.microsoft.com/office/powerpoint/2010/main" val="860767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그룹 40"/>
          <p:cNvGrpSpPr/>
          <p:nvPr/>
        </p:nvGrpSpPr>
        <p:grpSpPr>
          <a:xfrm>
            <a:off x="300515" y="3529511"/>
            <a:ext cx="2163524" cy="2036157"/>
            <a:chOff x="3676072" y="1834630"/>
            <a:chExt cx="1328852" cy="1326757"/>
          </a:xfrm>
          <a:solidFill>
            <a:schemeClr val="tx1">
              <a:lumMod val="50000"/>
              <a:lumOff val="50000"/>
            </a:schemeClr>
          </a:solidFill>
          <a:effectLst>
            <a:outerShdw blurRad="76200" dir="18900000" sy="23000" kx="-1200000" algn="bl" rotWithShape="0">
              <a:prstClr val="black">
                <a:alpha val="20000"/>
              </a:prstClr>
            </a:outerShdw>
          </a:effectLst>
          <a:scene3d>
            <a:camera prst="perspectiveFront" fov="5100000">
              <a:rot lat="0" lon="2100000" rev="0"/>
            </a:camera>
            <a:lightRig rig="flood" dir="t">
              <a:rot lat="0" lon="0" rev="13800000"/>
            </a:lightRig>
          </a:scene3d>
        </p:grpSpPr>
        <p:grpSp>
          <p:nvGrpSpPr>
            <p:cNvPr id="74" name="그룹 80"/>
            <p:cNvGrpSpPr/>
            <p:nvPr/>
          </p:nvGrpSpPr>
          <p:grpSpPr>
            <a:xfrm>
              <a:off x="3676072" y="1834630"/>
              <a:ext cx="1326762" cy="1326757"/>
              <a:chOff x="5388526" y="1348545"/>
              <a:chExt cx="805348" cy="805347"/>
            </a:xfrm>
            <a:grpFill/>
          </p:grpSpPr>
          <p:sp>
            <p:nvSpPr>
              <p:cNvPr id="76" name="타원 86"/>
              <p:cNvSpPr/>
              <p:nvPr/>
            </p:nvSpPr>
            <p:spPr>
              <a:xfrm>
                <a:off x="5388526" y="1348545"/>
                <a:ext cx="805348" cy="805346"/>
              </a:xfrm>
              <a:prstGeom prst="ellipse">
                <a:avLst/>
              </a:prstGeom>
              <a:grpFill/>
              <a:ln w="3175" cap="flat" cmpd="sng" algn="ctr">
                <a:noFill/>
                <a:prstDash val="solid"/>
              </a:ln>
              <a:effectLst>
                <a:outerShdw blurRad="184150" dist="241300" dir="11520000" sx="110000" sy="110000" algn="ctr">
                  <a:srgbClr val="000000">
                    <a:alpha val="18000"/>
                  </a:srgbClr>
                </a:outerShdw>
              </a:effectLst>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ts val="1500"/>
                  </a:lnSpc>
                </a:pPr>
                <a:endParaRPr lang="ko-KR" altLang="en-US" sz="8000" dirty="0">
                  <a:gradFill>
                    <a:gsLst>
                      <a:gs pos="0">
                        <a:schemeClr val="bg2"/>
                      </a:gs>
                      <a:gs pos="100000">
                        <a:schemeClr val="bg2"/>
                      </a:gs>
                    </a:gsLst>
                    <a:lin ang="0" scaled="1"/>
                  </a:gradFill>
                  <a:latin typeface="Century Gothic" panose="020B0502020202020204" pitchFamily="34" charset="0"/>
                  <a:ea typeface="Roboto Light" pitchFamily="2" charset="0"/>
                  <a:cs typeface="Roboto Condensed Regular"/>
                </a:endParaRPr>
              </a:p>
            </p:txBody>
          </p:sp>
          <p:sp>
            <p:nvSpPr>
              <p:cNvPr id="77" name="타원 111"/>
              <p:cNvSpPr/>
              <p:nvPr/>
            </p:nvSpPr>
            <p:spPr>
              <a:xfrm>
                <a:off x="5605916" y="1521893"/>
                <a:ext cx="587958" cy="631999"/>
              </a:xfrm>
              <a:custGeom>
                <a:avLst/>
                <a:gdLst/>
                <a:ahLst/>
                <a:cxnLst/>
                <a:rect l="l" t="t" r="r" b="b"/>
                <a:pathLst>
                  <a:path w="587958" h="631999">
                    <a:moveTo>
                      <a:pt x="515732" y="0"/>
                    </a:moveTo>
                    <a:cubicBezTo>
                      <a:pt x="561413" y="64854"/>
                      <a:pt x="587958" y="143990"/>
                      <a:pt x="587958" y="229326"/>
                    </a:cubicBezTo>
                    <a:cubicBezTo>
                      <a:pt x="587958" y="451716"/>
                      <a:pt x="407675" y="631999"/>
                      <a:pt x="185284" y="631999"/>
                    </a:cubicBezTo>
                    <a:cubicBezTo>
                      <a:pt x="118132" y="631999"/>
                      <a:pt x="54819" y="615561"/>
                      <a:pt x="0" y="584861"/>
                    </a:cubicBezTo>
                    <a:cubicBezTo>
                      <a:pt x="34632" y="595451"/>
                      <a:pt x="71363" y="600249"/>
                      <a:pt x="109215" y="600249"/>
                    </a:cubicBezTo>
                    <a:cubicBezTo>
                      <a:pt x="351271" y="600249"/>
                      <a:pt x="547496" y="404024"/>
                      <a:pt x="547496" y="161969"/>
                    </a:cubicBezTo>
                    <a:cubicBezTo>
                      <a:pt x="547496" y="104644"/>
                      <a:pt x="536490" y="49889"/>
                      <a:pt x="515732" y="0"/>
                    </a:cubicBezTo>
                    <a:close/>
                  </a:path>
                </a:pathLst>
              </a:custGeom>
              <a:grpFill/>
              <a:ln w="3175" cap="flat" cmpd="sng" algn="ctr">
                <a:noFill/>
                <a:prstDash val="solid"/>
              </a:ln>
              <a:effectLst>
                <a:outerShdw blurRad="184150" dist="241300" dir="11520000" sx="110000" sy="110000" algn="ctr">
                  <a:srgbClr val="000000">
                    <a:alpha val="18000"/>
                  </a:srgbClr>
                </a:outerShdw>
              </a:effectLst>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300"/>
                  </a:spcAft>
                </a:pPr>
                <a:endParaRPr lang="ko-KR" altLang="en-US" sz="1200" b="1" dirty="0">
                  <a:gradFill>
                    <a:gsLst>
                      <a:gs pos="0">
                        <a:prstClr val="white"/>
                      </a:gs>
                      <a:gs pos="100000">
                        <a:prstClr val="white"/>
                      </a:gs>
                    </a:gsLst>
                    <a:lin ang="5400000" scaled="0"/>
                  </a:gradFill>
                  <a:latin typeface="Century Gothic" panose="020B0502020202020204" pitchFamily="34" charset="0"/>
                  <a:ea typeface="+mj-ea"/>
                </a:endParaRPr>
              </a:p>
            </p:txBody>
          </p:sp>
        </p:grpSp>
        <p:sp>
          <p:nvSpPr>
            <p:cNvPr id="75" name="TextBox 74"/>
            <p:cNvSpPr txBox="1"/>
            <p:nvPr/>
          </p:nvSpPr>
          <p:spPr>
            <a:xfrm>
              <a:off x="3718173" y="2283497"/>
              <a:ext cx="1286751" cy="319504"/>
            </a:xfrm>
            <a:prstGeom prst="rect">
              <a:avLst/>
            </a:prstGeom>
            <a:noFill/>
            <a:ln>
              <a:noFill/>
            </a:ln>
            <a:effectLst>
              <a:outerShdw blurRad="184150" dist="241300" dir="11520000" sx="110000" sy="110000" algn="ctr">
                <a:srgbClr val="000000">
                  <a:alpha val="18000"/>
                </a:srgbClr>
              </a:outerShdw>
            </a:effectLst>
            <a:sp3d extrusionH="107950" prstMaterial="plastic">
              <a:bevelT w="82550" h="63500" prst="divot"/>
              <a:bevelB/>
            </a:sp3d>
          </p:spPr>
          <p:txBody>
            <a:bodyPr wrap="square" lIns="0" tIns="0" rIns="0" bIns="0" rtlCol="0">
              <a:noAutofit/>
            </a:bodyPr>
            <a:lstStyle/>
            <a:p>
              <a:pPr lvl="0" algn="ctr"/>
              <a:r>
                <a:rPr lang="lt-LT" sz="1600" dirty="0">
                  <a:latin typeface="Century Gothic" panose="020B0502020202020204" pitchFamily="34" charset="0"/>
                  <a:ea typeface="Tahoma" pitchFamily="34" charset="0"/>
                  <a:cs typeface="Tahoma" pitchFamily="34" charset="0"/>
                </a:rPr>
                <a:t>Į pareigas asmenį skiriantis ar paskyręs subjektas</a:t>
              </a:r>
              <a:endParaRPr lang="ko-KR" altLang="en-US" sz="1600" b="1" dirty="0">
                <a:gradFill>
                  <a:gsLst>
                    <a:gs pos="0">
                      <a:schemeClr val="bg2"/>
                    </a:gs>
                    <a:gs pos="100000">
                      <a:schemeClr val="bg2"/>
                    </a:gs>
                  </a:gsLst>
                  <a:lin ang="5400000" scaled="0"/>
                </a:gradFill>
                <a:latin typeface="Century Gothic" panose="020B0502020202020204" pitchFamily="34" charset="0"/>
                <a:cs typeface="Tahoma" pitchFamily="34" charset="0"/>
              </a:endParaRPr>
            </a:p>
          </p:txBody>
        </p:sp>
      </p:grpSp>
      <p:sp>
        <p:nvSpPr>
          <p:cNvPr id="59" name="Pavadinimas 1"/>
          <p:cNvSpPr txBox="1">
            <a:spLocks/>
          </p:cNvSpPr>
          <p:nvPr/>
        </p:nvSpPr>
        <p:spPr>
          <a:xfrm>
            <a:off x="886474" y="31674"/>
            <a:ext cx="9404723" cy="140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lt-LT" dirty="0">
                <a:latin typeface="Garamond" panose="02020404030301010803" pitchFamily="18" charset="0"/>
              </a:rPr>
              <a:t>Informacijos pateikimo terminai</a:t>
            </a:r>
          </a:p>
        </p:txBody>
      </p:sp>
      <p:grpSp>
        <p:nvGrpSpPr>
          <p:cNvPr id="63" name="그룹 1"/>
          <p:cNvGrpSpPr/>
          <p:nvPr/>
        </p:nvGrpSpPr>
        <p:grpSpPr>
          <a:xfrm>
            <a:off x="2277031" y="3848853"/>
            <a:ext cx="5056187" cy="2054610"/>
            <a:chOff x="2995614" y="1608136"/>
            <a:chExt cx="4451352" cy="1804985"/>
          </a:xfrm>
        </p:grpSpPr>
        <p:sp>
          <p:nvSpPr>
            <p:cNvPr id="64" name="Freeform 48"/>
            <p:cNvSpPr>
              <a:spLocks noEditPoints="1"/>
            </p:cNvSpPr>
            <p:nvPr/>
          </p:nvSpPr>
          <p:spPr bwMode="auto">
            <a:xfrm>
              <a:off x="3049589" y="2014535"/>
              <a:ext cx="4397377" cy="1398586"/>
            </a:xfrm>
            <a:custGeom>
              <a:avLst/>
              <a:gdLst>
                <a:gd name="T0" fmla="*/ 2240 w 2241"/>
                <a:gd name="T1" fmla="*/ 356 h 713"/>
                <a:gd name="T2" fmla="*/ 2102 w 2241"/>
                <a:gd name="T3" fmla="*/ 171 h 713"/>
                <a:gd name="T4" fmla="*/ 2102 w 2241"/>
                <a:gd name="T5" fmla="*/ 171 h 713"/>
                <a:gd name="T6" fmla="*/ 2102 w 2241"/>
                <a:gd name="T7" fmla="*/ 171 h 713"/>
                <a:gd name="T8" fmla="*/ 2009 w 2241"/>
                <a:gd name="T9" fmla="*/ 128 h 713"/>
                <a:gd name="T10" fmla="*/ 1892 w 2241"/>
                <a:gd name="T11" fmla="*/ 89 h 713"/>
                <a:gd name="T12" fmla="*/ 1120 w 2241"/>
                <a:gd name="T13" fmla="*/ 0 h 713"/>
                <a:gd name="T14" fmla="*/ 1091 w 2241"/>
                <a:gd name="T15" fmla="*/ 0 h 713"/>
                <a:gd name="T16" fmla="*/ 1084 w 2241"/>
                <a:gd name="T17" fmla="*/ 0 h 713"/>
                <a:gd name="T18" fmla="*/ 1061 w 2241"/>
                <a:gd name="T19" fmla="*/ 0 h 713"/>
                <a:gd name="T20" fmla="*/ 1054 w 2241"/>
                <a:gd name="T21" fmla="*/ 0 h 713"/>
                <a:gd name="T22" fmla="*/ 965 w 2241"/>
                <a:gd name="T23" fmla="*/ 3 h 713"/>
                <a:gd name="T24" fmla="*/ 964 w 2241"/>
                <a:gd name="T25" fmla="*/ 3 h 713"/>
                <a:gd name="T26" fmla="*/ 904 w 2241"/>
                <a:gd name="T27" fmla="*/ 6 h 713"/>
                <a:gd name="T28" fmla="*/ 902 w 2241"/>
                <a:gd name="T29" fmla="*/ 6 h 713"/>
                <a:gd name="T30" fmla="*/ 877 w 2241"/>
                <a:gd name="T31" fmla="*/ 7 h 713"/>
                <a:gd name="T32" fmla="*/ 870 w 2241"/>
                <a:gd name="T33" fmla="*/ 8 h 713"/>
                <a:gd name="T34" fmla="*/ 846 w 2241"/>
                <a:gd name="T35" fmla="*/ 9 h 713"/>
                <a:gd name="T36" fmla="*/ 832 w 2241"/>
                <a:gd name="T37" fmla="*/ 10 h 713"/>
                <a:gd name="T38" fmla="*/ 822 w 2241"/>
                <a:gd name="T39" fmla="*/ 11 h 713"/>
                <a:gd name="T40" fmla="*/ 641 w 2241"/>
                <a:gd name="T41" fmla="*/ 31 h 713"/>
                <a:gd name="T42" fmla="*/ 641 w 2241"/>
                <a:gd name="T43" fmla="*/ 31 h 713"/>
                <a:gd name="T44" fmla="*/ 359 w 2241"/>
                <a:gd name="T45" fmla="*/ 86 h 713"/>
                <a:gd name="T46" fmla="*/ 285 w 2241"/>
                <a:gd name="T47" fmla="*/ 55 h 713"/>
                <a:gd name="T48" fmla="*/ 293 w 2241"/>
                <a:gd name="T49" fmla="*/ 106 h 713"/>
                <a:gd name="T50" fmla="*/ 108 w 2241"/>
                <a:gd name="T51" fmla="*/ 190 h 713"/>
                <a:gd name="T52" fmla="*/ 1 w 2241"/>
                <a:gd name="T53" fmla="*/ 356 h 713"/>
                <a:gd name="T54" fmla="*/ 88 w 2241"/>
                <a:gd name="T55" fmla="*/ 510 h 713"/>
                <a:gd name="T56" fmla="*/ 184 w 2241"/>
                <a:gd name="T57" fmla="*/ 565 h 713"/>
                <a:gd name="T58" fmla="*/ 233 w 2241"/>
                <a:gd name="T59" fmla="*/ 638 h 713"/>
                <a:gd name="T60" fmla="*/ 245 w 2241"/>
                <a:gd name="T61" fmla="*/ 590 h 713"/>
                <a:gd name="T62" fmla="*/ 349 w 2241"/>
                <a:gd name="T63" fmla="*/ 624 h 713"/>
                <a:gd name="T64" fmla="*/ 1120 w 2241"/>
                <a:gd name="T65" fmla="*/ 713 h 713"/>
                <a:gd name="T66" fmla="*/ 1892 w 2241"/>
                <a:gd name="T67" fmla="*/ 624 h 713"/>
                <a:gd name="T68" fmla="*/ 2023 w 2241"/>
                <a:gd name="T69" fmla="*/ 579 h 713"/>
                <a:gd name="T70" fmla="*/ 2136 w 2241"/>
                <a:gd name="T71" fmla="*/ 521 h 713"/>
                <a:gd name="T72" fmla="*/ 2139 w 2241"/>
                <a:gd name="T73" fmla="*/ 518 h 713"/>
                <a:gd name="T74" fmla="*/ 2214 w 2241"/>
                <a:gd name="T75" fmla="*/ 514 h 713"/>
                <a:gd name="T76" fmla="*/ 2194 w 2241"/>
                <a:gd name="T77" fmla="*/ 471 h 713"/>
                <a:gd name="T78" fmla="*/ 2240 w 2241"/>
                <a:gd name="T79" fmla="*/ 356 h 713"/>
                <a:gd name="T80" fmla="*/ 2150 w 2241"/>
                <a:gd name="T81" fmla="*/ 378 h 713"/>
                <a:gd name="T82" fmla="*/ 2129 w 2241"/>
                <a:gd name="T83" fmla="*/ 332 h 713"/>
                <a:gd name="T84" fmla="*/ 2090 w 2241"/>
                <a:gd name="T85" fmla="*/ 430 h 713"/>
                <a:gd name="T86" fmla="*/ 2090 w 2241"/>
                <a:gd name="T87" fmla="*/ 430 h 713"/>
                <a:gd name="T88" fmla="*/ 1990 w 2241"/>
                <a:gd name="T89" fmla="*/ 480 h 713"/>
                <a:gd name="T90" fmla="*/ 1875 w 2241"/>
                <a:gd name="T91" fmla="*/ 518 h 713"/>
                <a:gd name="T92" fmla="*/ 1120 w 2241"/>
                <a:gd name="T93" fmla="*/ 606 h 713"/>
                <a:gd name="T94" fmla="*/ 365 w 2241"/>
                <a:gd name="T95" fmla="*/ 518 h 713"/>
                <a:gd name="T96" fmla="*/ 268 w 2241"/>
                <a:gd name="T97" fmla="*/ 487 h 713"/>
                <a:gd name="T98" fmla="*/ 281 w 2241"/>
                <a:gd name="T99" fmla="*/ 432 h 713"/>
                <a:gd name="T100" fmla="*/ 199 w 2241"/>
                <a:gd name="T101" fmla="*/ 457 h 713"/>
                <a:gd name="T102" fmla="*/ 81 w 2241"/>
                <a:gd name="T103" fmla="*/ 356 h 713"/>
                <a:gd name="T104" fmla="*/ 311 w 2241"/>
                <a:gd name="T105" fmla="*/ 211 h 713"/>
                <a:gd name="T106" fmla="*/ 320 w 2241"/>
                <a:gd name="T107" fmla="*/ 265 h 713"/>
                <a:gd name="T108" fmla="*/ 379 w 2241"/>
                <a:gd name="T109" fmla="*/ 192 h 713"/>
                <a:gd name="T110" fmla="*/ 833 w 2241"/>
                <a:gd name="T111" fmla="*/ 118 h 713"/>
                <a:gd name="T112" fmla="*/ 1120 w 2241"/>
                <a:gd name="T113" fmla="*/ 107 h 713"/>
                <a:gd name="T114" fmla="*/ 1875 w 2241"/>
                <a:gd name="T115" fmla="*/ 195 h 713"/>
                <a:gd name="T116" fmla="*/ 2160 w 2241"/>
                <a:gd name="T117" fmla="*/ 356 h 713"/>
                <a:gd name="T118" fmla="*/ 2150 w 2241"/>
                <a:gd name="T119" fmla="*/ 378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41" h="713">
                  <a:moveTo>
                    <a:pt x="2240" y="356"/>
                  </a:moveTo>
                  <a:cubicBezTo>
                    <a:pt x="2241" y="232"/>
                    <a:pt x="2104" y="172"/>
                    <a:pt x="2102" y="171"/>
                  </a:cubicBezTo>
                  <a:cubicBezTo>
                    <a:pt x="2102" y="171"/>
                    <a:pt x="2102" y="171"/>
                    <a:pt x="2102" y="171"/>
                  </a:cubicBezTo>
                  <a:cubicBezTo>
                    <a:pt x="2102" y="171"/>
                    <a:pt x="2102" y="171"/>
                    <a:pt x="2102" y="171"/>
                  </a:cubicBezTo>
                  <a:cubicBezTo>
                    <a:pt x="2075" y="156"/>
                    <a:pt x="2044" y="142"/>
                    <a:pt x="2009" y="128"/>
                  </a:cubicBezTo>
                  <a:cubicBezTo>
                    <a:pt x="1974" y="114"/>
                    <a:pt x="1935" y="102"/>
                    <a:pt x="1892" y="89"/>
                  </a:cubicBezTo>
                  <a:cubicBezTo>
                    <a:pt x="1685" y="31"/>
                    <a:pt x="1411" y="0"/>
                    <a:pt x="1120" y="0"/>
                  </a:cubicBezTo>
                  <a:cubicBezTo>
                    <a:pt x="1110" y="0"/>
                    <a:pt x="1101" y="0"/>
                    <a:pt x="1091" y="0"/>
                  </a:cubicBezTo>
                  <a:cubicBezTo>
                    <a:pt x="1089" y="0"/>
                    <a:pt x="1086" y="0"/>
                    <a:pt x="1084" y="0"/>
                  </a:cubicBezTo>
                  <a:cubicBezTo>
                    <a:pt x="1076" y="0"/>
                    <a:pt x="1068" y="0"/>
                    <a:pt x="1061" y="0"/>
                  </a:cubicBezTo>
                  <a:cubicBezTo>
                    <a:pt x="1059" y="0"/>
                    <a:pt x="1057" y="0"/>
                    <a:pt x="1054" y="0"/>
                  </a:cubicBezTo>
                  <a:cubicBezTo>
                    <a:pt x="1024" y="1"/>
                    <a:pt x="994" y="1"/>
                    <a:pt x="965" y="3"/>
                  </a:cubicBezTo>
                  <a:cubicBezTo>
                    <a:pt x="964" y="3"/>
                    <a:pt x="964" y="3"/>
                    <a:pt x="964" y="3"/>
                  </a:cubicBezTo>
                  <a:cubicBezTo>
                    <a:pt x="943" y="3"/>
                    <a:pt x="923" y="4"/>
                    <a:pt x="904" y="6"/>
                  </a:cubicBezTo>
                  <a:cubicBezTo>
                    <a:pt x="903" y="6"/>
                    <a:pt x="902" y="6"/>
                    <a:pt x="902" y="6"/>
                  </a:cubicBezTo>
                  <a:cubicBezTo>
                    <a:pt x="893" y="6"/>
                    <a:pt x="885" y="7"/>
                    <a:pt x="877" y="7"/>
                  </a:cubicBezTo>
                  <a:cubicBezTo>
                    <a:pt x="874" y="7"/>
                    <a:pt x="872" y="7"/>
                    <a:pt x="870" y="8"/>
                  </a:cubicBezTo>
                  <a:cubicBezTo>
                    <a:pt x="862" y="8"/>
                    <a:pt x="854" y="9"/>
                    <a:pt x="846" y="9"/>
                  </a:cubicBezTo>
                  <a:cubicBezTo>
                    <a:pt x="842" y="10"/>
                    <a:pt x="837" y="10"/>
                    <a:pt x="832" y="10"/>
                  </a:cubicBezTo>
                  <a:cubicBezTo>
                    <a:pt x="829" y="11"/>
                    <a:pt x="825" y="11"/>
                    <a:pt x="822" y="11"/>
                  </a:cubicBezTo>
                  <a:cubicBezTo>
                    <a:pt x="760" y="16"/>
                    <a:pt x="699" y="23"/>
                    <a:pt x="641" y="31"/>
                  </a:cubicBezTo>
                  <a:cubicBezTo>
                    <a:pt x="641" y="31"/>
                    <a:pt x="641" y="31"/>
                    <a:pt x="641" y="31"/>
                  </a:cubicBezTo>
                  <a:cubicBezTo>
                    <a:pt x="511" y="49"/>
                    <a:pt x="416" y="71"/>
                    <a:pt x="359" y="86"/>
                  </a:cubicBezTo>
                  <a:cubicBezTo>
                    <a:pt x="285" y="55"/>
                    <a:pt x="285" y="55"/>
                    <a:pt x="285" y="55"/>
                  </a:cubicBezTo>
                  <a:cubicBezTo>
                    <a:pt x="293" y="106"/>
                    <a:pt x="293" y="106"/>
                    <a:pt x="293" y="106"/>
                  </a:cubicBezTo>
                  <a:cubicBezTo>
                    <a:pt x="216" y="131"/>
                    <a:pt x="154" y="159"/>
                    <a:pt x="108" y="190"/>
                  </a:cubicBezTo>
                  <a:cubicBezTo>
                    <a:pt x="108" y="190"/>
                    <a:pt x="0" y="250"/>
                    <a:pt x="1" y="356"/>
                  </a:cubicBezTo>
                  <a:cubicBezTo>
                    <a:pt x="1" y="416"/>
                    <a:pt x="30" y="466"/>
                    <a:pt x="88" y="510"/>
                  </a:cubicBezTo>
                  <a:cubicBezTo>
                    <a:pt x="114" y="530"/>
                    <a:pt x="146" y="548"/>
                    <a:pt x="184" y="565"/>
                  </a:cubicBezTo>
                  <a:cubicBezTo>
                    <a:pt x="233" y="638"/>
                    <a:pt x="233" y="638"/>
                    <a:pt x="233" y="638"/>
                  </a:cubicBezTo>
                  <a:cubicBezTo>
                    <a:pt x="245" y="590"/>
                    <a:pt x="245" y="590"/>
                    <a:pt x="245" y="590"/>
                  </a:cubicBezTo>
                  <a:cubicBezTo>
                    <a:pt x="276" y="602"/>
                    <a:pt x="311" y="613"/>
                    <a:pt x="349" y="624"/>
                  </a:cubicBezTo>
                  <a:cubicBezTo>
                    <a:pt x="555" y="682"/>
                    <a:pt x="829" y="713"/>
                    <a:pt x="1120" y="713"/>
                  </a:cubicBezTo>
                  <a:cubicBezTo>
                    <a:pt x="1411" y="713"/>
                    <a:pt x="1685" y="682"/>
                    <a:pt x="1892" y="624"/>
                  </a:cubicBezTo>
                  <a:cubicBezTo>
                    <a:pt x="1941" y="610"/>
                    <a:pt x="1984" y="595"/>
                    <a:pt x="2023" y="579"/>
                  </a:cubicBezTo>
                  <a:cubicBezTo>
                    <a:pt x="2068" y="561"/>
                    <a:pt x="2105" y="542"/>
                    <a:pt x="2136" y="521"/>
                  </a:cubicBezTo>
                  <a:cubicBezTo>
                    <a:pt x="2139" y="518"/>
                    <a:pt x="2139" y="518"/>
                    <a:pt x="2139" y="518"/>
                  </a:cubicBezTo>
                  <a:cubicBezTo>
                    <a:pt x="2214" y="514"/>
                    <a:pt x="2214" y="514"/>
                    <a:pt x="2214" y="514"/>
                  </a:cubicBezTo>
                  <a:cubicBezTo>
                    <a:pt x="2194" y="471"/>
                    <a:pt x="2194" y="471"/>
                    <a:pt x="2194" y="471"/>
                  </a:cubicBezTo>
                  <a:cubicBezTo>
                    <a:pt x="2224" y="436"/>
                    <a:pt x="2239" y="398"/>
                    <a:pt x="2240" y="356"/>
                  </a:cubicBezTo>
                  <a:close/>
                  <a:moveTo>
                    <a:pt x="2150" y="378"/>
                  </a:moveTo>
                  <a:cubicBezTo>
                    <a:pt x="2129" y="332"/>
                    <a:pt x="2129" y="332"/>
                    <a:pt x="2129" y="332"/>
                  </a:cubicBezTo>
                  <a:cubicBezTo>
                    <a:pt x="2090" y="430"/>
                    <a:pt x="2090" y="430"/>
                    <a:pt x="2090" y="430"/>
                  </a:cubicBezTo>
                  <a:cubicBezTo>
                    <a:pt x="2090" y="430"/>
                    <a:pt x="2090" y="430"/>
                    <a:pt x="2090" y="430"/>
                  </a:cubicBezTo>
                  <a:cubicBezTo>
                    <a:pt x="2066" y="446"/>
                    <a:pt x="2033" y="463"/>
                    <a:pt x="1990" y="480"/>
                  </a:cubicBezTo>
                  <a:cubicBezTo>
                    <a:pt x="1958" y="493"/>
                    <a:pt x="1920" y="506"/>
                    <a:pt x="1875" y="518"/>
                  </a:cubicBezTo>
                  <a:cubicBezTo>
                    <a:pt x="1674" y="575"/>
                    <a:pt x="1406" y="606"/>
                    <a:pt x="1120" y="606"/>
                  </a:cubicBezTo>
                  <a:cubicBezTo>
                    <a:pt x="834" y="606"/>
                    <a:pt x="566" y="575"/>
                    <a:pt x="365" y="518"/>
                  </a:cubicBezTo>
                  <a:cubicBezTo>
                    <a:pt x="328" y="508"/>
                    <a:pt x="296" y="497"/>
                    <a:pt x="268" y="487"/>
                  </a:cubicBezTo>
                  <a:cubicBezTo>
                    <a:pt x="281" y="432"/>
                    <a:pt x="281" y="432"/>
                    <a:pt x="281" y="432"/>
                  </a:cubicBezTo>
                  <a:cubicBezTo>
                    <a:pt x="199" y="457"/>
                    <a:pt x="199" y="457"/>
                    <a:pt x="199" y="457"/>
                  </a:cubicBezTo>
                  <a:cubicBezTo>
                    <a:pt x="133" y="427"/>
                    <a:pt x="97" y="391"/>
                    <a:pt x="81" y="356"/>
                  </a:cubicBezTo>
                  <a:cubicBezTo>
                    <a:pt x="81" y="336"/>
                    <a:pt x="125" y="272"/>
                    <a:pt x="311" y="211"/>
                  </a:cubicBezTo>
                  <a:cubicBezTo>
                    <a:pt x="320" y="265"/>
                    <a:pt x="320" y="265"/>
                    <a:pt x="320" y="265"/>
                  </a:cubicBezTo>
                  <a:cubicBezTo>
                    <a:pt x="379" y="192"/>
                    <a:pt x="379" y="192"/>
                    <a:pt x="379" y="192"/>
                  </a:cubicBezTo>
                  <a:cubicBezTo>
                    <a:pt x="538" y="150"/>
                    <a:pt x="701" y="129"/>
                    <a:pt x="833" y="118"/>
                  </a:cubicBezTo>
                  <a:cubicBezTo>
                    <a:pt x="925" y="111"/>
                    <a:pt x="1022" y="107"/>
                    <a:pt x="1120" y="107"/>
                  </a:cubicBezTo>
                  <a:cubicBezTo>
                    <a:pt x="1406" y="107"/>
                    <a:pt x="1674" y="138"/>
                    <a:pt x="1875" y="195"/>
                  </a:cubicBezTo>
                  <a:cubicBezTo>
                    <a:pt x="2106" y="260"/>
                    <a:pt x="2159" y="334"/>
                    <a:pt x="2160" y="356"/>
                  </a:cubicBezTo>
                  <a:cubicBezTo>
                    <a:pt x="2157" y="363"/>
                    <a:pt x="2154" y="371"/>
                    <a:pt x="2150" y="378"/>
                  </a:cubicBezTo>
                  <a:close/>
                </a:path>
              </a:pathLst>
            </a:custGeom>
            <a:noFill/>
            <a:ln>
              <a:noFill/>
            </a:ln>
          </p:spPr>
          <p:txBody>
            <a:bodyPr vert="horz" wrap="square" lIns="91440" tIns="45720" rIns="91440" bIns="45720" numCol="1" anchor="t" anchorCtr="0" compatLnSpc="1">
              <a:prstTxWarp prst="textNoShape">
                <a:avLst/>
              </a:prstTxWarp>
            </a:bodyPr>
            <a:lstStyle/>
            <a:p>
              <a:endParaRPr lang="ko-KR" altLang="en-US" dirty="0">
                <a:latin typeface="Century Gothic" panose="020B0502020202020204" pitchFamily="34" charset="0"/>
              </a:endParaRPr>
            </a:p>
          </p:txBody>
        </p:sp>
        <p:sp>
          <p:nvSpPr>
            <p:cNvPr id="65" name="Freeform 56"/>
            <p:cNvSpPr>
              <a:spLocks/>
            </p:cNvSpPr>
            <p:nvPr/>
          </p:nvSpPr>
          <p:spPr bwMode="auto">
            <a:xfrm>
              <a:off x="3625851" y="1608136"/>
              <a:ext cx="3743327" cy="700087"/>
            </a:xfrm>
            <a:custGeom>
              <a:avLst/>
              <a:gdLst>
                <a:gd name="T0" fmla="*/ 1867 w 1908"/>
                <a:gd name="T1" fmla="*/ 357 h 357"/>
                <a:gd name="T2" fmla="*/ 1582 w 1908"/>
                <a:gd name="T3" fmla="*/ 196 h 357"/>
                <a:gd name="T4" fmla="*/ 827 w 1908"/>
                <a:gd name="T5" fmla="*/ 108 h 357"/>
                <a:gd name="T6" fmla="*/ 540 w 1908"/>
                <a:gd name="T7" fmla="*/ 119 h 357"/>
                <a:gd name="T8" fmla="*/ 18 w 1908"/>
                <a:gd name="T9" fmla="*/ 212 h 357"/>
                <a:gd name="T10" fmla="*/ 0 w 1908"/>
                <a:gd name="T11" fmla="*/ 107 h 357"/>
                <a:gd name="T12" fmla="*/ 348 w 1908"/>
                <a:gd name="T13" fmla="*/ 32 h 357"/>
                <a:gd name="T14" fmla="*/ 348 w 1908"/>
                <a:gd name="T15" fmla="*/ 31 h 357"/>
                <a:gd name="T16" fmla="*/ 529 w 1908"/>
                <a:gd name="T17" fmla="*/ 12 h 357"/>
                <a:gd name="T18" fmla="*/ 539 w 1908"/>
                <a:gd name="T19" fmla="*/ 11 h 357"/>
                <a:gd name="T20" fmla="*/ 553 w 1908"/>
                <a:gd name="T21" fmla="*/ 10 h 357"/>
                <a:gd name="T22" fmla="*/ 577 w 1908"/>
                <a:gd name="T23" fmla="*/ 9 h 357"/>
                <a:gd name="T24" fmla="*/ 584 w 1908"/>
                <a:gd name="T25" fmla="*/ 8 h 357"/>
                <a:gd name="T26" fmla="*/ 609 w 1908"/>
                <a:gd name="T27" fmla="*/ 7 h 357"/>
                <a:gd name="T28" fmla="*/ 611 w 1908"/>
                <a:gd name="T29" fmla="*/ 7 h 357"/>
                <a:gd name="T30" fmla="*/ 671 w 1908"/>
                <a:gd name="T31" fmla="*/ 4 h 357"/>
                <a:gd name="T32" fmla="*/ 672 w 1908"/>
                <a:gd name="T33" fmla="*/ 4 h 357"/>
                <a:gd name="T34" fmla="*/ 761 w 1908"/>
                <a:gd name="T35" fmla="*/ 1 h 357"/>
                <a:gd name="T36" fmla="*/ 768 w 1908"/>
                <a:gd name="T37" fmla="*/ 1 h 357"/>
                <a:gd name="T38" fmla="*/ 791 w 1908"/>
                <a:gd name="T39" fmla="*/ 1 h 357"/>
                <a:gd name="T40" fmla="*/ 798 w 1908"/>
                <a:gd name="T41" fmla="*/ 1 h 357"/>
                <a:gd name="T42" fmla="*/ 827 w 1908"/>
                <a:gd name="T43" fmla="*/ 0 h 357"/>
                <a:gd name="T44" fmla="*/ 1599 w 1908"/>
                <a:gd name="T45" fmla="*/ 90 h 357"/>
                <a:gd name="T46" fmla="*/ 1809 w 1908"/>
                <a:gd name="T47" fmla="*/ 172 h 357"/>
                <a:gd name="T48" fmla="*/ 1809 w 1908"/>
                <a:gd name="T49" fmla="*/ 172 h 357"/>
                <a:gd name="T50" fmla="*/ 1809 w 1908"/>
                <a:gd name="T51" fmla="*/ 172 h 357"/>
                <a:gd name="T52" fmla="*/ 1809 w 1908"/>
                <a:gd name="T53" fmla="*/ 172 h 357"/>
                <a:gd name="T54" fmla="*/ 1810 w 1908"/>
                <a:gd name="T55" fmla="*/ 173 h 357"/>
                <a:gd name="T56" fmla="*/ 1867 w 1908"/>
                <a:gd name="T5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08" h="357">
                  <a:moveTo>
                    <a:pt x="1867" y="357"/>
                  </a:moveTo>
                  <a:cubicBezTo>
                    <a:pt x="1866" y="335"/>
                    <a:pt x="1813" y="261"/>
                    <a:pt x="1582" y="196"/>
                  </a:cubicBezTo>
                  <a:cubicBezTo>
                    <a:pt x="1381" y="139"/>
                    <a:pt x="1113" y="108"/>
                    <a:pt x="827" y="108"/>
                  </a:cubicBezTo>
                  <a:cubicBezTo>
                    <a:pt x="729" y="108"/>
                    <a:pt x="632" y="112"/>
                    <a:pt x="540" y="119"/>
                  </a:cubicBezTo>
                  <a:cubicBezTo>
                    <a:pt x="389" y="131"/>
                    <a:pt x="198" y="158"/>
                    <a:pt x="18" y="212"/>
                  </a:cubicBezTo>
                  <a:cubicBezTo>
                    <a:pt x="0" y="107"/>
                    <a:pt x="0" y="107"/>
                    <a:pt x="0" y="107"/>
                  </a:cubicBezTo>
                  <a:cubicBezTo>
                    <a:pt x="0" y="107"/>
                    <a:pt x="120" y="63"/>
                    <a:pt x="348" y="32"/>
                  </a:cubicBezTo>
                  <a:cubicBezTo>
                    <a:pt x="348" y="31"/>
                    <a:pt x="348" y="31"/>
                    <a:pt x="348" y="31"/>
                  </a:cubicBezTo>
                  <a:cubicBezTo>
                    <a:pt x="406" y="24"/>
                    <a:pt x="467" y="17"/>
                    <a:pt x="529" y="12"/>
                  </a:cubicBezTo>
                  <a:cubicBezTo>
                    <a:pt x="532" y="12"/>
                    <a:pt x="536" y="12"/>
                    <a:pt x="539" y="11"/>
                  </a:cubicBezTo>
                  <a:cubicBezTo>
                    <a:pt x="544" y="11"/>
                    <a:pt x="549" y="11"/>
                    <a:pt x="553" y="10"/>
                  </a:cubicBezTo>
                  <a:cubicBezTo>
                    <a:pt x="561" y="10"/>
                    <a:pt x="569" y="9"/>
                    <a:pt x="577" y="9"/>
                  </a:cubicBezTo>
                  <a:cubicBezTo>
                    <a:pt x="579" y="8"/>
                    <a:pt x="581" y="8"/>
                    <a:pt x="584" y="8"/>
                  </a:cubicBezTo>
                  <a:cubicBezTo>
                    <a:pt x="592" y="8"/>
                    <a:pt x="600" y="7"/>
                    <a:pt x="609" y="7"/>
                  </a:cubicBezTo>
                  <a:cubicBezTo>
                    <a:pt x="609" y="7"/>
                    <a:pt x="610" y="7"/>
                    <a:pt x="611" y="7"/>
                  </a:cubicBezTo>
                  <a:cubicBezTo>
                    <a:pt x="630" y="5"/>
                    <a:pt x="650" y="4"/>
                    <a:pt x="671" y="4"/>
                  </a:cubicBezTo>
                  <a:cubicBezTo>
                    <a:pt x="672" y="4"/>
                    <a:pt x="672" y="4"/>
                    <a:pt x="672" y="4"/>
                  </a:cubicBezTo>
                  <a:cubicBezTo>
                    <a:pt x="701" y="2"/>
                    <a:pt x="731" y="2"/>
                    <a:pt x="761" y="1"/>
                  </a:cubicBezTo>
                  <a:cubicBezTo>
                    <a:pt x="764" y="1"/>
                    <a:pt x="766" y="1"/>
                    <a:pt x="768" y="1"/>
                  </a:cubicBezTo>
                  <a:cubicBezTo>
                    <a:pt x="775" y="1"/>
                    <a:pt x="783" y="1"/>
                    <a:pt x="791" y="1"/>
                  </a:cubicBezTo>
                  <a:cubicBezTo>
                    <a:pt x="793" y="1"/>
                    <a:pt x="796" y="1"/>
                    <a:pt x="798" y="1"/>
                  </a:cubicBezTo>
                  <a:cubicBezTo>
                    <a:pt x="808" y="1"/>
                    <a:pt x="817" y="0"/>
                    <a:pt x="827" y="0"/>
                  </a:cubicBezTo>
                  <a:cubicBezTo>
                    <a:pt x="1118" y="0"/>
                    <a:pt x="1392" y="32"/>
                    <a:pt x="1599" y="90"/>
                  </a:cubicBezTo>
                  <a:cubicBezTo>
                    <a:pt x="1685" y="115"/>
                    <a:pt x="1755" y="142"/>
                    <a:pt x="1809" y="172"/>
                  </a:cubicBezTo>
                  <a:cubicBezTo>
                    <a:pt x="1809" y="172"/>
                    <a:pt x="1809" y="172"/>
                    <a:pt x="1809" y="172"/>
                  </a:cubicBezTo>
                  <a:cubicBezTo>
                    <a:pt x="1809" y="172"/>
                    <a:pt x="1809" y="172"/>
                    <a:pt x="1809" y="172"/>
                  </a:cubicBezTo>
                  <a:cubicBezTo>
                    <a:pt x="1809" y="172"/>
                    <a:pt x="1809" y="172"/>
                    <a:pt x="1809" y="172"/>
                  </a:cubicBezTo>
                  <a:cubicBezTo>
                    <a:pt x="1810" y="173"/>
                    <a:pt x="1810" y="173"/>
                    <a:pt x="1810" y="173"/>
                  </a:cubicBezTo>
                  <a:cubicBezTo>
                    <a:pt x="1819" y="179"/>
                    <a:pt x="1908" y="244"/>
                    <a:pt x="1867" y="357"/>
                  </a:cubicBezTo>
                  <a:close/>
                </a:path>
              </a:pathLst>
            </a:custGeom>
            <a:solidFill>
              <a:schemeClr val="bg1">
                <a:lumMod val="50000"/>
              </a:schemeClr>
            </a:solidFill>
            <a:ln w="3175">
              <a:solidFill>
                <a:schemeClr val="bg1">
                  <a:lumMod val="50000"/>
                </a:schemeClr>
              </a:solidFill>
            </a:ln>
          </p:spPr>
          <p:txBody>
            <a:bodyPr vert="horz" wrap="square" lIns="91440" tIns="45720" rIns="91440" bIns="45720" numCol="1" anchor="t" anchorCtr="0" compatLnSpc="1">
              <a:prstTxWarp prst="textNoShape">
                <a:avLst/>
              </a:prstTxWarp>
            </a:bodyPr>
            <a:lstStyle/>
            <a:p>
              <a:endParaRPr lang="ko-KR" altLang="en-US" dirty="0">
                <a:latin typeface="Century Gothic" panose="020B0502020202020204" pitchFamily="34" charset="0"/>
              </a:endParaRPr>
            </a:p>
          </p:txBody>
        </p:sp>
        <p:sp>
          <p:nvSpPr>
            <p:cNvPr id="66" name="Freeform 57"/>
            <p:cNvSpPr>
              <a:spLocks/>
            </p:cNvSpPr>
            <p:nvPr/>
          </p:nvSpPr>
          <p:spPr bwMode="auto">
            <a:xfrm>
              <a:off x="3130551" y="1717673"/>
              <a:ext cx="779463" cy="590549"/>
            </a:xfrm>
            <a:custGeom>
              <a:avLst/>
              <a:gdLst>
                <a:gd name="T0" fmla="*/ 397 w 397"/>
                <a:gd name="T1" fmla="*/ 64 h 301"/>
                <a:gd name="T2" fmla="*/ 279 w 397"/>
                <a:gd name="T3" fmla="*/ 210 h 301"/>
                <a:gd name="T4" fmla="*/ 270 w 397"/>
                <a:gd name="T5" fmla="*/ 156 h 301"/>
                <a:gd name="T6" fmla="*/ 40 w 397"/>
                <a:gd name="T7" fmla="*/ 301 h 301"/>
                <a:gd name="T8" fmla="*/ 67 w 397"/>
                <a:gd name="T9" fmla="*/ 135 h 301"/>
                <a:gd name="T10" fmla="*/ 67 w 397"/>
                <a:gd name="T11" fmla="*/ 135 h 301"/>
                <a:gd name="T12" fmla="*/ 252 w 397"/>
                <a:gd name="T13" fmla="*/ 51 h 301"/>
                <a:gd name="T14" fmla="*/ 244 w 397"/>
                <a:gd name="T15" fmla="*/ 0 h 301"/>
                <a:gd name="T16" fmla="*/ 397 w 397"/>
                <a:gd name="T17" fmla="*/ 6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301">
                  <a:moveTo>
                    <a:pt x="397" y="64"/>
                  </a:moveTo>
                  <a:cubicBezTo>
                    <a:pt x="279" y="210"/>
                    <a:pt x="279" y="210"/>
                    <a:pt x="279" y="210"/>
                  </a:cubicBezTo>
                  <a:cubicBezTo>
                    <a:pt x="270" y="156"/>
                    <a:pt x="270" y="156"/>
                    <a:pt x="270" y="156"/>
                  </a:cubicBezTo>
                  <a:cubicBezTo>
                    <a:pt x="84" y="217"/>
                    <a:pt x="40" y="282"/>
                    <a:pt x="40" y="301"/>
                  </a:cubicBezTo>
                  <a:cubicBezTo>
                    <a:pt x="0" y="219"/>
                    <a:pt x="63" y="139"/>
                    <a:pt x="67" y="135"/>
                  </a:cubicBezTo>
                  <a:cubicBezTo>
                    <a:pt x="67" y="135"/>
                    <a:pt x="67" y="135"/>
                    <a:pt x="67" y="135"/>
                  </a:cubicBezTo>
                  <a:cubicBezTo>
                    <a:pt x="113" y="104"/>
                    <a:pt x="175" y="76"/>
                    <a:pt x="252" y="51"/>
                  </a:cubicBezTo>
                  <a:cubicBezTo>
                    <a:pt x="244" y="0"/>
                    <a:pt x="244" y="0"/>
                    <a:pt x="244" y="0"/>
                  </a:cubicBezTo>
                  <a:lnTo>
                    <a:pt x="397" y="64"/>
                  </a:lnTo>
                  <a:close/>
                </a:path>
              </a:pathLst>
            </a:custGeom>
            <a:solidFill>
              <a:schemeClr val="bg1">
                <a:lumMod val="50000"/>
              </a:schemeClr>
            </a:solidFill>
            <a:ln w="3175">
              <a:solidFill>
                <a:schemeClr val="bg1">
                  <a:lumMod val="50000"/>
                </a:schemeClr>
              </a:solidFill>
            </a:ln>
          </p:spPr>
          <p:txBody>
            <a:bodyPr vert="horz" wrap="square" lIns="91440" tIns="45720" rIns="91440" bIns="45720" numCol="1" anchor="t" anchorCtr="0" compatLnSpc="1">
              <a:prstTxWarp prst="textNoShape">
                <a:avLst/>
              </a:prstTxWarp>
            </a:bodyPr>
            <a:lstStyle/>
            <a:p>
              <a:endParaRPr lang="ko-KR" altLang="en-US" dirty="0">
                <a:latin typeface="Century Gothic" panose="020B0502020202020204" pitchFamily="34" charset="0"/>
              </a:endParaRPr>
            </a:p>
          </p:txBody>
        </p:sp>
        <p:sp>
          <p:nvSpPr>
            <p:cNvPr id="67" name="Freeform 58"/>
            <p:cNvSpPr>
              <a:spLocks/>
            </p:cNvSpPr>
            <p:nvPr/>
          </p:nvSpPr>
          <p:spPr bwMode="auto">
            <a:xfrm>
              <a:off x="3295651" y="2454273"/>
              <a:ext cx="3951290" cy="554037"/>
            </a:xfrm>
            <a:custGeom>
              <a:avLst/>
              <a:gdLst>
                <a:gd name="T0" fmla="*/ 2014 w 2014"/>
                <a:gd name="T1" fmla="*/ 88 h 283"/>
                <a:gd name="T2" fmla="*/ 2011 w 2014"/>
                <a:gd name="T3" fmla="*/ 90 h 283"/>
                <a:gd name="T4" fmla="*/ 1898 w 2014"/>
                <a:gd name="T5" fmla="*/ 149 h 283"/>
                <a:gd name="T6" fmla="*/ 1767 w 2014"/>
                <a:gd name="T7" fmla="*/ 193 h 283"/>
                <a:gd name="T8" fmla="*/ 995 w 2014"/>
                <a:gd name="T9" fmla="*/ 283 h 283"/>
                <a:gd name="T10" fmla="*/ 224 w 2014"/>
                <a:gd name="T11" fmla="*/ 193 h 283"/>
                <a:gd name="T12" fmla="*/ 120 w 2014"/>
                <a:gd name="T13" fmla="*/ 160 h 283"/>
                <a:gd name="T14" fmla="*/ 108 w 2014"/>
                <a:gd name="T15" fmla="*/ 208 h 283"/>
                <a:gd name="T16" fmla="*/ 0 w 2014"/>
                <a:gd name="T17" fmla="*/ 50 h 283"/>
                <a:gd name="T18" fmla="*/ 156 w 2014"/>
                <a:gd name="T19" fmla="*/ 2 h 283"/>
                <a:gd name="T20" fmla="*/ 143 w 2014"/>
                <a:gd name="T21" fmla="*/ 57 h 283"/>
                <a:gd name="T22" fmla="*/ 240 w 2014"/>
                <a:gd name="T23" fmla="*/ 88 h 283"/>
                <a:gd name="T24" fmla="*/ 995 w 2014"/>
                <a:gd name="T25" fmla="*/ 176 h 283"/>
                <a:gd name="T26" fmla="*/ 1750 w 2014"/>
                <a:gd name="T27" fmla="*/ 88 h 283"/>
                <a:gd name="T28" fmla="*/ 1865 w 2014"/>
                <a:gd name="T29" fmla="*/ 50 h 283"/>
                <a:gd name="T30" fmla="*/ 1965 w 2014"/>
                <a:gd name="T31" fmla="*/ 0 h 283"/>
                <a:gd name="T32" fmla="*/ 1929 w 2014"/>
                <a:gd name="T33" fmla="*/ 93 h 283"/>
                <a:gd name="T34" fmla="*/ 2014 w 2014"/>
                <a:gd name="T35" fmla="*/ 8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14" h="283">
                  <a:moveTo>
                    <a:pt x="2014" y="88"/>
                  </a:moveTo>
                  <a:cubicBezTo>
                    <a:pt x="2011" y="90"/>
                    <a:pt x="2011" y="90"/>
                    <a:pt x="2011" y="90"/>
                  </a:cubicBezTo>
                  <a:cubicBezTo>
                    <a:pt x="1980" y="111"/>
                    <a:pt x="1943" y="131"/>
                    <a:pt x="1898" y="149"/>
                  </a:cubicBezTo>
                  <a:cubicBezTo>
                    <a:pt x="1859" y="165"/>
                    <a:pt x="1816" y="180"/>
                    <a:pt x="1767" y="193"/>
                  </a:cubicBezTo>
                  <a:cubicBezTo>
                    <a:pt x="1560" y="251"/>
                    <a:pt x="1286" y="283"/>
                    <a:pt x="995" y="283"/>
                  </a:cubicBezTo>
                  <a:cubicBezTo>
                    <a:pt x="704" y="283"/>
                    <a:pt x="430" y="251"/>
                    <a:pt x="224" y="193"/>
                  </a:cubicBezTo>
                  <a:cubicBezTo>
                    <a:pt x="186" y="183"/>
                    <a:pt x="151" y="172"/>
                    <a:pt x="120" y="160"/>
                  </a:cubicBezTo>
                  <a:cubicBezTo>
                    <a:pt x="108" y="208"/>
                    <a:pt x="108" y="208"/>
                    <a:pt x="108" y="208"/>
                  </a:cubicBezTo>
                  <a:cubicBezTo>
                    <a:pt x="0" y="50"/>
                    <a:pt x="0" y="50"/>
                    <a:pt x="0" y="50"/>
                  </a:cubicBezTo>
                  <a:cubicBezTo>
                    <a:pt x="156" y="2"/>
                    <a:pt x="156" y="2"/>
                    <a:pt x="156" y="2"/>
                  </a:cubicBezTo>
                  <a:cubicBezTo>
                    <a:pt x="143" y="57"/>
                    <a:pt x="143" y="57"/>
                    <a:pt x="143" y="57"/>
                  </a:cubicBezTo>
                  <a:cubicBezTo>
                    <a:pt x="171" y="67"/>
                    <a:pt x="203" y="78"/>
                    <a:pt x="240" y="88"/>
                  </a:cubicBezTo>
                  <a:cubicBezTo>
                    <a:pt x="441" y="145"/>
                    <a:pt x="709" y="176"/>
                    <a:pt x="995" y="176"/>
                  </a:cubicBezTo>
                  <a:cubicBezTo>
                    <a:pt x="1281" y="176"/>
                    <a:pt x="1549" y="145"/>
                    <a:pt x="1750" y="88"/>
                  </a:cubicBezTo>
                  <a:cubicBezTo>
                    <a:pt x="1795" y="76"/>
                    <a:pt x="1833" y="63"/>
                    <a:pt x="1865" y="50"/>
                  </a:cubicBezTo>
                  <a:cubicBezTo>
                    <a:pt x="1908" y="33"/>
                    <a:pt x="1941" y="16"/>
                    <a:pt x="1965" y="0"/>
                  </a:cubicBezTo>
                  <a:cubicBezTo>
                    <a:pt x="1929" y="93"/>
                    <a:pt x="1929" y="93"/>
                    <a:pt x="1929" y="93"/>
                  </a:cubicBezTo>
                  <a:lnTo>
                    <a:pt x="2014" y="88"/>
                  </a:lnTo>
                  <a:close/>
                </a:path>
              </a:pathLst>
            </a:custGeom>
            <a:solidFill>
              <a:schemeClr val="accent1">
                <a:lumMod val="60000"/>
                <a:lumOff val="40000"/>
              </a:schemeClr>
            </a:solidFill>
            <a:ln w="6350" cap="rnd" cmpd="sng" algn="ctr">
              <a:solidFill>
                <a:schemeClr val="bg1">
                  <a:lumMod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300"/>
                </a:spcAft>
              </a:pPr>
              <a:endParaRPr lang="ko-KR" altLang="en-US" sz="1200" b="1" dirty="0">
                <a:gradFill>
                  <a:gsLst>
                    <a:gs pos="0">
                      <a:prstClr val="white"/>
                    </a:gs>
                    <a:gs pos="100000">
                      <a:prstClr val="white"/>
                    </a:gs>
                  </a:gsLst>
                  <a:lin ang="5400000" scaled="0"/>
                </a:gradFill>
                <a:latin typeface="Century Gothic" panose="020B0502020202020204" pitchFamily="34" charset="0"/>
                <a:ea typeface="+mj-ea"/>
              </a:endParaRPr>
            </a:p>
          </p:txBody>
        </p:sp>
        <p:sp>
          <p:nvSpPr>
            <p:cNvPr id="68" name="Freeform 59"/>
            <p:cNvSpPr>
              <a:spLocks/>
            </p:cNvSpPr>
            <p:nvPr/>
          </p:nvSpPr>
          <p:spPr bwMode="auto">
            <a:xfrm>
              <a:off x="2995614" y="1982785"/>
              <a:ext cx="444500" cy="736599"/>
            </a:xfrm>
            <a:custGeom>
              <a:avLst/>
              <a:gdLst>
                <a:gd name="T0" fmla="*/ 153 w 227"/>
                <a:gd name="T1" fmla="*/ 290 h 375"/>
                <a:gd name="T2" fmla="*/ 227 w 227"/>
                <a:gd name="T3" fmla="*/ 267 h 375"/>
                <a:gd name="T4" fmla="*/ 136 w 227"/>
                <a:gd name="T5" fmla="*/ 0 h 375"/>
                <a:gd name="T6" fmla="*/ 29 w 227"/>
                <a:gd name="T7" fmla="*/ 166 h 375"/>
                <a:gd name="T8" fmla="*/ 116 w 227"/>
                <a:gd name="T9" fmla="*/ 320 h 375"/>
                <a:gd name="T10" fmla="*/ 212 w 227"/>
                <a:gd name="T11" fmla="*/ 375 h 375"/>
                <a:gd name="T12" fmla="*/ 153 w 227"/>
                <a:gd name="T13" fmla="*/ 290 h 375"/>
              </a:gdLst>
              <a:ahLst/>
              <a:cxnLst>
                <a:cxn ang="0">
                  <a:pos x="T0" y="T1"/>
                </a:cxn>
                <a:cxn ang="0">
                  <a:pos x="T2" y="T3"/>
                </a:cxn>
                <a:cxn ang="0">
                  <a:pos x="T4" y="T5"/>
                </a:cxn>
                <a:cxn ang="0">
                  <a:pos x="T6" y="T7"/>
                </a:cxn>
                <a:cxn ang="0">
                  <a:pos x="T8" y="T9"/>
                </a:cxn>
                <a:cxn ang="0">
                  <a:pos x="T10" y="T11"/>
                </a:cxn>
                <a:cxn ang="0">
                  <a:pos x="T12" y="T13"/>
                </a:cxn>
              </a:cxnLst>
              <a:rect l="0" t="0" r="r" b="b"/>
              <a:pathLst>
                <a:path w="227" h="375">
                  <a:moveTo>
                    <a:pt x="153" y="290"/>
                  </a:moveTo>
                  <a:cubicBezTo>
                    <a:pt x="227" y="267"/>
                    <a:pt x="227" y="267"/>
                    <a:pt x="227" y="267"/>
                  </a:cubicBezTo>
                  <a:cubicBezTo>
                    <a:pt x="0" y="162"/>
                    <a:pt x="136" y="0"/>
                    <a:pt x="136" y="0"/>
                  </a:cubicBezTo>
                  <a:cubicBezTo>
                    <a:pt x="136" y="0"/>
                    <a:pt x="28" y="60"/>
                    <a:pt x="29" y="166"/>
                  </a:cubicBezTo>
                  <a:cubicBezTo>
                    <a:pt x="29" y="225"/>
                    <a:pt x="58" y="276"/>
                    <a:pt x="116" y="320"/>
                  </a:cubicBezTo>
                  <a:cubicBezTo>
                    <a:pt x="142" y="340"/>
                    <a:pt x="174" y="358"/>
                    <a:pt x="212" y="375"/>
                  </a:cubicBezTo>
                  <a:lnTo>
                    <a:pt x="153" y="290"/>
                  </a:lnTo>
                  <a:close/>
                </a:path>
              </a:pathLst>
            </a:custGeom>
            <a:solidFill>
              <a:schemeClr val="tx1">
                <a:lumMod val="75000"/>
                <a:lumOff val="25000"/>
              </a:schemeClr>
            </a:solidFill>
            <a:ln w="3175">
              <a:solidFill>
                <a:schemeClr val="bg1">
                  <a:lumMod val="50000"/>
                </a:schemeClr>
              </a:solidFill>
            </a:ln>
          </p:spPr>
          <p:txBody>
            <a:bodyPr vert="horz" wrap="square" lIns="0" tIns="0" rIns="0" bIns="0" numCol="1" anchor="ctr" anchorCtr="0" compatLnSpc="1">
              <a:prstTxWarp prst="textNoShape">
                <a:avLst/>
              </a:prstTxWarp>
            </a:bodyPr>
            <a:lstStyle/>
            <a:p>
              <a:pPr algn="ctr">
                <a:spcAft>
                  <a:spcPts val="300"/>
                </a:spcAft>
              </a:pPr>
              <a:endParaRPr lang="ko-KR" altLang="en-US" sz="1200" b="1" dirty="0">
                <a:gradFill>
                  <a:gsLst>
                    <a:gs pos="0">
                      <a:schemeClr val="bg1">
                        <a:lumMod val="50000"/>
                      </a:schemeClr>
                    </a:gs>
                    <a:gs pos="100000">
                      <a:schemeClr val="bg1">
                        <a:lumMod val="50000"/>
                      </a:schemeClr>
                    </a:gs>
                  </a:gsLst>
                  <a:lin ang="5400000" scaled="0"/>
                </a:gradFill>
                <a:latin typeface="Century Gothic" panose="020B0502020202020204" pitchFamily="34" charset="0"/>
                <a:ea typeface="Roboto Condensed Regular"/>
              </a:endParaRPr>
            </a:p>
          </p:txBody>
        </p:sp>
        <p:sp>
          <p:nvSpPr>
            <p:cNvPr id="69" name="Freeform 60"/>
            <p:cNvSpPr>
              <a:spLocks/>
            </p:cNvSpPr>
            <p:nvPr/>
          </p:nvSpPr>
          <p:spPr bwMode="auto">
            <a:xfrm>
              <a:off x="7080253" y="1946273"/>
              <a:ext cx="366713" cy="690562"/>
            </a:xfrm>
            <a:custGeom>
              <a:avLst/>
              <a:gdLst>
                <a:gd name="T0" fmla="*/ 140 w 187"/>
                <a:gd name="T1" fmla="*/ 300 h 352"/>
                <a:gd name="T2" fmla="*/ 186 w 187"/>
                <a:gd name="T3" fmla="*/ 185 h 352"/>
                <a:gd name="T4" fmla="*/ 48 w 187"/>
                <a:gd name="T5" fmla="*/ 0 h 352"/>
                <a:gd name="T6" fmla="*/ 96 w 187"/>
                <a:gd name="T7" fmla="*/ 207 h 352"/>
                <a:gd name="T8" fmla="*/ 75 w 187"/>
                <a:gd name="T9" fmla="*/ 161 h 352"/>
                <a:gd name="T10" fmla="*/ 0 w 187"/>
                <a:gd name="T11" fmla="*/ 352 h 352"/>
                <a:gd name="T12" fmla="*/ 160 w 187"/>
                <a:gd name="T13" fmla="*/ 343 h 352"/>
                <a:gd name="T14" fmla="*/ 140 w 187"/>
                <a:gd name="T15" fmla="*/ 30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352">
                  <a:moveTo>
                    <a:pt x="140" y="300"/>
                  </a:moveTo>
                  <a:cubicBezTo>
                    <a:pt x="170" y="265"/>
                    <a:pt x="186" y="227"/>
                    <a:pt x="186" y="185"/>
                  </a:cubicBezTo>
                  <a:cubicBezTo>
                    <a:pt x="187" y="60"/>
                    <a:pt x="48" y="0"/>
                    <a:pt x="48" y="0"/>
                  </a:cubicBezTo>
                  <a:cubicBezTo>
                    <a:pt x="48" y="0"/>
                    <a:pt x="161" y="74"/>
                    <a:pt x="96" y="207"/>
                  </a:cubicBezTo>
                  <a:cubicBezTo>
                    <a:pt x="75" y="161"/>
                    <a:pt x="75" y="161"/>
                    <a:pt x="75" y="161"/>
                  </a:cubicBezTo>
                  <a:cubicBezTo>
                    <a:pt x="0" y="352"/>
                    <a:pt x="0" y="352"/>
                    <a:pt x="0" y="352"/>
                  </a:cubicBezTo>
                  <a:cubicBezTo>
                    <a:pt x="160" y="343"/>
                    <a:pt x="160" y="343"/>
                    <a:pt x="160" y="343"/>
                  </a:cubicBezTo>
                  <a:lnTo>
                    <a:pt x="140" y="300"/>
                  </a:lnTo>
                  <a:close/>
                </a:path>
              </a:pathLst>
            </a:custGeom>
            <a:solidFill>
              <a:schemeClr val="tx1">
                <a:lumMod val="75000"/>
                <a:lumOff val="25000"/>
              </a:schemeClr>
            </a:solidFill>
            <a:ln w="3175">
              <a:solidFill>
                <a:schemeClr val="bg1">
                  <a:lumMod val="50000"/>
                </a:schemeClr>
              </a:solidFill>
            </a:ln>
          </p:spPr>
          <p:txBody>
            <a:bodyPr vert="horz" wrap="square" lIns="0" tIns="0" rIns="0" bIns="0" numCol="1" anchor="ctr" anchorCtr="0" compatLnSpc="1">
              <a:prstTxWarp prst="textNoShape">
                <a:avLst/>
              </a:prstTxWarp>
            </a:bodyPr>
            <a:lstStyle/>
            <a:p>
              <a:pPr algn="ctr">
                <a:spcAft>
                  <a:spcPts val="300"/>
                </a:spcAft>
              </a:pPr>
              <a:endParaRPr lang="ko-KR" altLang="en-US" sz="1200" b="1" dirty="0">
                <a:gradFill>
                  <a:gsLst>
                    <a:gs pos="0">
                      <a:schemeClr val="bg1">
                        <a:lumMod val="50000"/>
                      </a:schemeClr>
                    </a:gs>
                    <a:gs pos="100000">
                      <a:schemeClr val="bg1">
                        <a:lumMod val="50000"/>
                      </a:schemeClr>
                    </a:gs>
                  </a:gsLst>
                  <a:lin ang="5400000" scaled="0"/>
                </a:gradFill>
                <a:latin typeface="Century Gothic" panose="020B0502020202020204" pitchFamily="34" charset="0"/>
                <a:ea typeface="Roboto Condensed Regular"/>
              </a:endParaRPr>
            </a:p>
          </p:txBody>
        </p:sp>
        <p:sp>
          <p:nvSpPr>
            <p:cNvPr id="70" name="Freeform 61"/>
            <p:cNvSpPr>
              <a:spLocks/>
            </p:cNvSpPr>
            <p:nvPr/>
          </p:nvSpPr>
          <p:spPr bwMode="auto">
            <a:xfrm>
              <a:off x="7031040" y="2454273"/>
              <a:ext cx="215900" cy="209550"/>
            </a:xfrm>
            <a:custGeom>
              <a:avLst/>
              <a:gdLst>
                <a:gd name="T0" fmla="*/ 110 w 110"/>
                <a:gd name="T1" fmla="*/ 88 h 107"/>
                <a:gd name="T2" fmla="*/ 107 w 110"/>
                <a:gd name="T3" fmla="*/ 90 h 107"/>
                <a:gd name="T4" fmla="*/ 88 w 110"/>
                <a:gd name="T5" fmla="*/ 103 h 107"/>
                <a:gd name="T6" fmla="*/ 88 w 110"/>
                <a:gd name="T7" fmla="*/ 103 h 107"/>
                <a:gd name="T8" fmla="*/ 0 w 110"/>
                <a:gd name="T9" fmla="*/ 107 h 107"/>
                <a:gd name="T10" fmla="*/ 36 w 110"/>
                <a:gd name="T11" fmla="*/ 15 h 107"/>
                <a:gd name="T12" fmla="*/ 36 w 110"/>
                <a:gd name="T13" fmla="*/ 15 h 107"/>
                <a:gd name="T14" fmla="*/ 61 w 110"/>
                <a:gd name="T15" fmla="*/ 0 h 107"/>
                <a:gd name="T16" fmla="*/ 25 w 110"/>
                <a:gd name="T17" fmla="*/ 93 h 107"/>
                <a:gd name="T18" fmla="*/ 110 w 110"/>
                <a:gd name="T19" fmla="*/ 8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7">
                  <a:moveTo>
                    <a:pt x="110" y="88"/>
                  </a:moveTo>
                  <a:cubicBezTo>
                    <a:pt x="107" y="90"/>
                    <a:pt x="107" y="90"/>
                    <a:pt x="107" y="90"/>
                  </a:cubicBezTo>
                  <a:cubicBezTo>
                    <a:pt x="101" y="95"/>
                    <a:pt x="95" y="99"/>
                    <a:pt x="88" y="103"/>
                  </a:cubicBezTo>
                  <a:cubicBezTo>
                    <a:pt x="88" y="103"/>
                    <a:pt x="88" y="103"/>
                    <a:pt x="88" y="103"/>
                  </a:cubicBezTo>
                  <a:cubicBezTo>
                    <a:pt x="0" y="107"/>
                    <a:pt x="0" y="107"/>
                    <a:pt x="0" y="107"/>
                  </a:cubicBezTo>
                  <a:cubicBezTo>
                    <a:pt x="36" y="15"/>
                    <a:pt x="36" y="15"/>
                    <a:pt x="36" y="15"/>
                  </a:cubicBezTo>
                  <a:cubicBezTo>
                    <a:pt x="36" y="15"/>
                    <a:pt x="36" y="15"/>
                    <a:pt x="36" y="15"/>
                  </a:cubicBezTo>
                  <a:cubicBezTo>
                    <a:pt x="45" y="10"/>
                    <a:pt x="54" y="5"/>
                    <a:pt x="61" y="0"/>
                  </a:cubicBezTo>
                  <a:cubicBezTo>
                    <a:pt x="25" y="93"/>
                    <a:pt x="25" y="93"/>
                    <a:pt x="25" y="93"/>
                  </a:cubicBezTo>
                  <a:lnTo>
                    <a:pt x="110" y="88"/>
                  </a:lnTo>
                  <a:close/>
                </a:path>
              </a:pathLst>
            </a:custGeom>
            <a:solidFill>
              <a:srgbClr val="000000">
                <a:alpha val="10196"/>
              </a:srgbClr>
            </a:solidFill>
            <a:ln>
              <a:noFill/>
            </a:ln>
          </p:spPr>
          <p:txBody>
            <a:bodyPr vert="horz" wrap="square" lIns="91440" tIns="45720" rIns="91440" bIns="45720" numCol="1" anchor="t" anchorCtr="0" compatLnSpc="1">
              <a:prstTxWarp prst="textNoShape">
                <a:avLst/>
              </a:prstTxWarp>
            </a:bodyPr>
            <a:lstStyle/>
            <a:p>
              <a:endParaRPr lang="ko-KR" altLang="en-US" dirty="0">
                <a:latin typeface="Century Gothic" panose="020B0502020202020204" pitchFamily="34" charset="0"/>
              </a:endParaRPr>
            </a:p>
          </p:txBody>
        </p:sp>
        <p:sp>
          <p:nvSpPr>
            <p:cNvPr id="71" name="Freeform 62"/>
            <p:cNvSpPr>
              <a:spLocks/>
            </p:cNvSpPr>
            <p:nvPr/>
          </p:nvSpPr>
          <p:spPr bwMode="auto">
            <a:xfrm>
              <a:off x="3754438" y="1763711"/>
              <a:ext cx="206375" cy="223838"/>
            </a:xfrm>
            <a:custGeom>
              <a:avLst/>
              <a:gdLst>
                <a:gd name="T0" fmla="*/ 105 w 105"/>
                <a:gd name="T1" fmla="*/ 31 h 114"/>
                <a:gd name="T2" fmla="*/ 43 w 105"/>
                <a:gd name="T3" fmla="*/ 108 h 114"/>
                <a:gd name="T4" fmla="*/ 20 w 105"/>
                <a:gd name="T5" fmla="*/ 114 h 114"/>
                <a:gd name="T6" fmla="*/ 79 w 105"/>
                <a:gd name="T7" fmla="*/ 41 h 114"/>
                <a:gd name="T8" fmla="*/ 0 w 105"/>
                <a:gd name="T9" fmla="*/ 8 h 114"/>
                <a:gd name="T10" fmla="*/ 31 w 105"/>
                <a:gd name="T11" fmla="*/ 0 h 114"/>
                <a:gd name="T12" fmla="*/ 105 w 105"/>
                <a:gd name="T13" fmla="*/ 31 h 114"/>
              </a:gdLst>
              <a:ahLst/>
              <a:cxnLst>
                <a:cxn ang="0">
                  <a:pos x="T0" y="T1"/>
                </a:cxn>
                <a:cxn ang="0">
                  <a:pos x="T2" y="T3"/>
                </a:cxn>
                <a:cxn ang="0">
                  <a:pos x="T4" y="T5"/>
                </a:cxn>
                <a:cxn ang="0">
                  <a:pos x="T6" y="T7"/>
                </a:cxn>
                <a:cxn ang="0">
                  <a:pos x="T8" y="T9"/>
                </a:cxn>
                <a:cxn ang="0">
                  <a:pos x="T10" y="T11"/>
                </a:cxn>
                <a:cxn ang="0">
                  <a:pos x="T12" y="T13"/>
                </a:cxn>
              </a:cxnLst>
              <a:rect l="0" t="0" r="r" b="b"/>
              <a:pathLst>
                <a:path w="105" h="114">
                  <a:moveTo>
                    <a:pt x="105" y="31"/>
                  </a:moveTo>
                  <a:cubicBezTo>
                    <a:pt x="43" y="108"/>
                    <a:pt x="43" y="108"/>
                    <a:pt x="43" y="108"/>
                  </a:cubicBezTo>
                  <a:cubicBezTo>
                    <a:pt x="35" y="110"/>
                    <a:pt x="28" y="112"/>
                    <a:pt x="20" y="114"/>
                  </a:cubicBezTo>
                  <a:cubicBezTo>
                    <a:pt x="79" y="41"/>
                    <a:pt x="79" y="41"/>
                    <a:pt x="79" y="41"/>
                  </a:cubicBezTo>
                  <a:cubicBezTo>
                    <a:pt x="0" y="8"/>
                    <a:pt x="0" y="8"/>
                    <a:pt x="0" y="8"/>
                  </a:cubicBezTo>
                  <a:cubicBezTo>
                    <a:pt x="9" y="6"/>
                    <a:pt x="20" y="3"/>
                    <a:pt x="31" y="0"/>
                  </a:cubicBezTo>
                  <a:lnTo>
                    <a:pt x="105" y="31"/>
                  </a:lnTo>
                  <a:close/>
                </a:path>
              </a:pathLst>
            </a:custGeom>
            <a:solidFill>
              <a:srgbClr val="000000">
                <a:alpha val="10196"/>
              </a:srgbClr>
            </a:solidFill>
            <a:ln>
              <a:noFill/>
            </a:ln>
          </p:spPr>
          <p:txBody>
            <a:bodyPr vert="horz" wrap="square" lIns="91440" tIns="45720" rIns="91440" bIns="45720" numCol="1" anchor="t" anchorCtr="0" compatLnSpc="1">
              <a:prstTxWarp prst="textNoShape">
                <a:avLst/>
              </a:prstTxWarp>
            </a:bodyPr>
            <a:lstStyle/>
            <a:p>
              <a:endParaRPr lang="ko-KR" altLang="en-US" dirty="0">
                <a:latin typeface="Century Gothic" panose="020B0502020202020204" pitchFamily="34" charset="0"/>
              </a:endParaRPr>
            </a:p>
          </p:txBody>
        </p:sp>
        <p:sp>
          <p:nvSpPr>
            <p:cNvPr id="72" name="Freeform 63"/>
            <p:cNvSpPr>
              <a:spLocks/>
            </p:cNvSpPr>
            <p:nvPr/>
          </p:nvSpPr>
          <p:spPr bwMode="auto">
            <a:xfrm>
              <a:off x="3246438" y="2486025"/>
              <a:ext cx="193675" cy="233363"/>
            </a:xfrm>
            <a:custGeom>
              <a:avLst/>
              <a:gdLst>
                <a:gd name="T0" fmla="*/ 25 w 99"/>
                <a:gd name="T1" fmla="*/ 34 h 119"/>
                <a:gd name="T2" fmla="*/ 84 w 99"/>
                <a:gd name="T3" fmla="*/ 119 h 119"/>
                <a:gd name="T4" fmla="*/ 57 w 99"/>
                <a:gd name="T5" fmla="*/ 107 h 119"/>
                <a:gd name="T6" fmla="*/ 0 w 99"/>
                <a:gd name="T7" fmla="*/ 23 h 119"/>
                <a:gd name="T8" fmla="*/ 75 w 99"/>
                <a:gd name="T9" fmla="*/ 0 h 119"/>
                <a:gd name="T10" fmla="*/ 99 w 99"/>
                <a:gd name="T11" fmla="*/ 11 h 119"/>
                <a:gd name="T12" fmla="*/ 25 w 99"/>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99" h="119">
                  <a:moveTo>
                    <a:pt x="25" y="34"/>
                  </a:moveTo>
                  <a:cubicBezTo>
                    <a:pt x="84" y="119"/>
                    <a:pt x="84" y="119"/>
                    <a:pt x="84" y="119"/>
                  </a:cubicBezTo>
                  <a:cubicBezTo>
                    <a:pt x="74" y="115"/>
                    <a:pt x="66" y="111"/>
                    <a:pt x="57" y="107"/>
                  </a:cubicBezTo>
                  <a:cubicBezTo>
                    <a:pt x="0" y="23"/>
                    <a:pt x="0" y="23"/>
                    <a:pt x="0" y="23"/>
                  </a:cubicBezTo>
                  <a:cubicBezTo>
                    <a:pt x="75" y="0"/>
                    <a:pt x="75" y="0"/>
                    <a:pt x="75" y="0"/>
                  </a:cubicBezTo>
                  <a:cubicBezTo>
                    <a:pt x="83" y="4"/>
                    <a:pt x="91" y="7"/>
                    <a:pt x="99" y="11"/>
                  </a:cubicBezTo>
                  <a:lnTo>
                    <a:pt x="25" y="34"/>
                  </a:lnTo>
                  <a:close/>
                </a:path>
              </a:pathLst>
            </a:custGeom>
            <a:solidFill>
              <a:srgbClr val="000000">
                <a:alpha val="10196"/>
              </a:srgbClr>
            </a:solidFill>
            <a:ln>
              <a:noFill/>
            </a:ln>
          </p:spPr>
          <p:txBody>
            <a:bodyPr vert="horz" wrap="square" lIns="91440" tIns="45720" rIns="91440" bIns="45720" numCol="1" anchor="t" anchorCtr="0" compatLnSpc="1">
              <a:prstTxWarp prst="textNoShape">
                <a:avLst/>
              </a:prstTxWarp>
            </a:bodyPr>
            <a:lstStyle/>
            <a:p>
              <a:endParaRPr lang="ko-KR" altLang="en-US" dirty="0">
                <a:latin typeface="Century Gothic" panose="020B0502020202020204" pitchFamily="34" charset="0"/>
              </a:endParaRPr>
            </a:p>
          </p:txBody>
        </p:sp>
      </p:grpSp>
      <p:grpSp>
        <p:nvGrpSpPr>
          <p:cNvPr id="78" name="그룹 42"/>
          <p:cNvGrpSpPr/>
          <p:nvPr/>
        </p:nvGrpSpPr>
        <p:grpSpPr>
          <a:xfrm>
            <a:off x="7330812" y="3384723"/>
            <a:ext cx="2184186" cy="2008384"/>
            <a:chOff x="6044578" y="1834630"/>
            <a:chExt cx="1326762" cy="1326757"/>
          </a:xfrm>
          <a:solidFill>
            <a:schemeClr val="accent1">
              <a:lumMod val="60000"/>
              <a:lumOff val="40000"/>
            </a:schemeClr>
          </a:solidFill>
          <a:effectLst>
            <a:outerShdw blurRad="76200" dir="18900000" sy="23000" kx="-1200000" algn="bl" rotWithShape="0">
              <a:prstClr val="black">
                <a:alpha val="20000"/>
              </a:prstClr>
            </a:outerShdw>
          </a:effectLst>
          <a:scene3d>
            <a:camera prst="perspectiveFront" fov="5100000">
              <a:rot lat="0" lon="2100000" rev="0"/>
            </a:camera>
            <a:lightRig rig="flood" dir="t">
              <a:rot lat="0" lon="0" rev="13800000"/>
            </a:lightRig>
          </a:scene3d>
        </p:grpSpPr>
        <p:grpSp>
          <p:nvGrpSpPr>
            <p:cNvPr id="79" name="그룹 89"/>
            <p:cNvGrpSpPr/>
            <p:nvPr/>
          </p:nvGrpSpPr>
          <p:grpSpPr>
            <a:xfrm>
              <a:off x="6044578" y="1834630"/>
              <a:ext cx="1326762" cy="1326757"/>
              <a:chOff x="5388526" y="1348545"/>
              <a:chExt cx="805348" cy="805347"/>
            </a:xfrm>
            <a:grpFill/>
          </p:grpSpPr>
          <p:sp>
            <p:nvSpPr>
              <p:cNvPr id="81" name="타원 95"/>
              <p:cNvSpPr/>
              <p:nvPr/>
            </p:nvSpPr>
            <p:spPr>
              <a:xfrm>
                <a:off x="5388526" y="1348545"/>
                <a:ext cx="805348" cy="805346"/>
              </a:xfrm>
              <a:prstGeom prst="ellipse">
                <a:avLst/>
              </a:prstGeom>
              <a:grpFill/>
              <a:ln w="3175" cap="flat" cmpd="sng" algn="ctr">
                <a:noFill/>
                <a:prstDash val="solid"/>
              </a:ln>
              <a:effectLst>
                <a:outerShdw blurRad="184150" dist="241300" dir="11520000" sx="110000" sy="110000" algn="ctr">
                  <a:srgbClr val="000000">
                    <a:alpha val="18000"/>
                  </a:srgbClr>
                </a:outerShdw>
              </a:effectLst>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ts val="1500"/>
                  </a:lnSpc>
                </a:pPr>
                <a:endParaRPr lang="ko-KR" altLang="en-US" sz="8000" dirty="0">
                  <a:gradFill>
                    <a:gsLst>
                      <a:gs pos="0">
                        <a:schemeClr val="bg2"/>
                      </a:gs>
                      <a:gs pos="100000">
                        <a:schemeClr val="bg2"/>
                      </a:gs>
                    </a:gsLst>
                    <a:lin ang="0" scaled="1"/>
                  </a:gradFill>
                  <a:latin typeface="Century Gothic" panose="020B0502020202020204" pitchFamily="34" charset="0"/>
                  <a:ea typeface="Roboto Light" pitchFamily="2" charset="0"/>
                  <a:cs typeface="Roboto Condensed Regular"/>
                </a:endParaRPr>
              </a:p>
            </p:txBody>
          </p:sp>
          <p:sp>
            <p:nvSpPr>
              <p:cNvPr id="82" name="타원 111"/>
              <p:cNvSpPr/>
              <p:nvPr/>
            </p:nvSpPr>
            <p:spPr>
              <a:xfrm>
                <a:off x="5605916" y="1521893"/>
                <a:ext cx="587958" cy="631999"/>
              </a:xfrm>
              <a:custGeom>
                <a:avLst/>
                <a:gdLst/>
                <a:ahLst/>
                <a:cxnLst/>
                <a:rect l="l" t="t" r="r" b="b"/>
                <a:pathLst>
                  <a:path w="587958" h="631999">
                    <a:moveTo>
                      <a:pt x="515732" y="0"/>
                    </a:moveTo>
                    <a:cubicBezTo>
                      <a:pt x="561413" y="64854"/>
                      <a:pt x="587958" y="143990"/>
                      <a:pt x="587958" y="229326"/>
                    </a:cubicBezTo>
                    <a:cubicBezTo>
                      <a:pt x="587958" y="451716"/>
                      <a:pt x="407675" y="631999"/>
                      <a:pt x="185284" y="631999"/>
                    </a:cubicBezTo>
                    <a:cubicBezTo>
                      <a:pt x="118132" y="631999"/>
                      <a:pt x="54819" y="615561"/>
                      <a:pt x="0" y="584861"/>
                    </a:cubicBezTo>
                    <a:cubicBezTo>
                      <a:pt x="34632" y="595451"/>
                      <a:pt x="71363" y="600249"/>
                      <a:pt x="109215" y="600249"/>
                    </a:cubicBezTo>
                    <a:cubicBezTo>
                      <a:pt x="351271" y="600249"/>
                      <a:pt x="547496" y="404024"/>
                      <a:pt x="547496" y="161969"/>
                    </a:cubicBezTo>
                    <a:cubicBezTo>
                      <a:pt x="547496" y="104644"/>
                      <a:pt x="536490" y="49889"/>
                      <a:pt x="515732" y="0"/>
                    </a:cubicBezTo>
                    <a:close/>
                  </a:path>
                </a:pathLst>
              </a:custGeom>
              <a:grpFill/>
              <a:ln w="3175" cap="flat" cmpd="sng" algn="ctr">
                <a:noFill/>
                <a:prstDash val="solid"/>
              </a:ln>
              <a:effectLst>
                <a:outerShdw blurRad="184150" dist="241300" dir="11520000" sx="110000" sy="110000" algn="ctr">
                  <a:srgbClr val="000000">
                    <a:alpha val="18000"/>
                  </a:srgbClr>
                </a:outerShdw>
              </a:effectLst>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300"/>
                  </a:spcAft>
                </a:pPr>
                <a:endParaRPr lang="ko-KR" altLang="en-US" sz="1200" b="1" dirty="0">
                  <a:gradFill>
                    <a:gsLst>
                      <a:gs pos="0">
                        <a:prstClr val="white"/>
                      </a:gs>
                      <a:gs pos="100000">
                        <a:prstClr val="white"/>
                      </a:gs>
                    </a:gsLst>
                    <a:lin ang="5400000" scaled="0"/>
                  </a:gradFill>
                  <a:latin typeface="Century Gothic" panose="020B0502020202020204" pitchFamily="34" charset="0"/>
                  <a:ea typeface="+mj-ea"/>
                </a:endParaRPr>
              </a:p>
            </p:txBody>
          </p:sp>
        </p:grpSp>
        <p:sp>
          <p:nvSpPr>
            <p:cNvPr id="80" name="TextBox 79"/>
            <p:cNvSpPr txBox="1"/>
            <p:nvPr/>
          </p:nvSpPr>
          <p:spPr>
            <a:xfrm>
              <a:off x="6083602" y="2353326"/>
              <a:ext cx="1286751" cy="319504"/>
            </a:xfrm>
            <a:prstGeom prst="rect">
              <a:avLst/>
            </a:prstGeom>
            <a:noFill/>
            <a:ln>
              <a:noFill/>
            </a:ln>
            <a:effectLst>
              <a:outerShdw blurRad="184150" dist="241300" dir="11520000" sx="110000" sy="110000" algn="ctr">
                <a:srgbClr val="000000">
                  <a:alpha val="18000"/>
                </a:srgbClr>
              </a:outerShdw>
            </a:effectLst>
            <a:sp3d extrusionH="107950" prstMaterial="plastic">
              <a:bevelT w="82550" h="63500" prst="divot"/>
              <a:bevelB/>
            </a:sp3d>
          </p:spPr>
          <p:txBody>
            <a:bodyPr wrap="square" lIns="0" tIns="0" rIns="0" bIns="0" rtlCol="0">
              <a:noAutofit/>
            </a:bodyPr>
            <a:lstStyle/>
            <a:p>
              <a:pPr algn="ctr"/>
              <a:r>
                <a:rPr lang="lt-LT" dirty="0"/>
                <a:t>Specialiųjų tyrimų tarnyba</a:t>
              </a:r>
            </a:p>
            <a:p>
              <a:pPr lvl="0" algn="ctr"/>
              <a:endParaRPr lang="ko-KR" altLang="en-US" dirty="0">
                <a:latin typeface="Century Gothic" panose="020B0502020202020204" pitchFamily="34" charset="0"/>
              </a:endParaRPr>
            </a:p>
          </p:txBody>
        </p:sp>
      </p:grpSp>
      <p:sp>
        <p:nvSpPr>
          <p:cNvPr id="83" name="TextBox 82"/>
          <p:cNvSpPr txBox="1"/>
          <p:nvPr/>
        </p:nvSpPr>
        <p:spPr>
          <a:xfrm>
            <a:off x="1868187" y="5611075"/>
            <a:ext cx="7324725" cy="584775"/>
          </a:xfrm>
          <a:prstGeom prst="rect">
            <a:avLst/>
          </a:prstGeom>
          <a:noFill/>
        </p:spPr>
        <p:txBody>
          <a:bodyPr wrap="square" rtlCol="0">
            <a:spAutoFit/>
          </a:bodyPr>
          <a:lstStyle/>
          <a:p>
            <a:pPr algn="ctr"/>
            <a:r>
              <a:rPr lang="lt-LT" sz="1600" dirty="0">
                <a:latin typeface="Garamond" panose="02020404030301010803" pitchFamily="18" charset="0"/>
              </a:rPr>
              <a:t>Ne vėliau kaip per </a:t>
            </a:r>
            <a:r>
              <a:rPr lang="lt-LT" sz="1600" b="1" dirty="0">
                <a:latin typeface="Garamond" panose="02020404030301010803" pitchFamily="18" charset="0"/>
              </a:rPr>
              <a:t>10 darbo dienų </a:t>
            </a:r>
            <a:r>
              <a:rPr lang="lt-LT" sz="1600" dirty="0">
                <a:latin typeface="Garamond" panose="02020404030301010803" pitchFamily="18" charset="0"/>
              </a:rPr>
              <a:t>nuo rašytinio prašymo pateikti informaciją apie asmenį gavimo dienos</a:t>
            </a:r>
            <a:endParaRPr lang="en-US" sz="1600" b="1" dirty="0">
              <a:latin typeface="Garamond" panose="02020404030301010803" pitchFamily="18" charset="0"/>
            </a:endParaRPr>
          </a:p>
        </p:txBody>
      </p:sp>
      <p:grpSp>
        <p:nvGrpSpPr>
          <p:cNvPr id="84" name="그룹 41"/>
          <p:cNvGrpSpPr/>
          <p:nvPr/>
        </p:nvGrpSpPr>
        <p:grpSpPr>
          <a:xfrm>
            <a:off x="2901805" y="1563439"/>
            <a:ext cx="2262866" cy="2016221"/>
            <a:chOff x="4860325" y="2061717"/>
            <a:chExt cx="1326762" cy="1326755"/>
          </a:xfrm>
          <a:solidFill>
            <a:schemeClr val="accent2"/>
          </a:solidFill>
          <a:effectLst>
            <a:outerShdw blurRad="76200" dir="18900000" sy="23000" kx="-1200000" algn="bl" rotWithShape="0">
              <a:prstClr val="black">
                <a:alpha val="20000"/>
              </a:prstClr>
            </a:outerShdw>
          </a:effectLst>
          <a:scene3d>
            <a:camera prst="perspectiveFront" fov="5100000">
              <a:rot lat="0" lon="2100000" rev="0"/>
            </a:camera>
            <a:lightRig rig="flood" dir="t">
              <a:rot lat="0" lon="0" rev="13800000"/>
            </a:lightRig>
          </a:scene3d>
        </p:grpSpPr>
        <p:grpSp>
          <p:nvGrpSpPr>
            <p:cNvPr id="85" name="그룹 98"/>
            <p:cNvGrpSpPr/>
            <p:nvPr/>
          </p:nvGrpSpPr>
          <p:grpSpPr>
            <a:xfrm>
              <a:off x="4860325" y="2061717"/>
              <a:ext cx="1326762" cy="1326755"/>
              <a:chOff x="5388526" y="1348546"/>
              <a:chExt cx="805348" cy="805346"/>
            </a:xfrm>
            <a:grpFill/>
          </p:grpSpPr>
          <p:sp>
            <p:nvSpPr>
              <p:cNvPr id="87" name="타원 104"/>
              <p:cNvSpPr/>
              <p:nvPr/>
            </p:nvSpPr>
            <p:spPr>
              <a:xfrm>
                <a:off x="5388526" y="1348546"/>
                <a:ext cx="805348" cy="805346"/>
              </a:xfrm>
              <a:prstGeom prst="ellipse">
                <a:avLst/>
              </a:prstGeom>
              <a:grpFill/>
              <a:ln w="3175" cap="flat" cmpd="sng" algn="ctr">
                <a:noFill/>
                <a:prstDash val="solid"/>
              </a:ln>
              <a:effectLst>
                <a:outerShdw blurRad="184150" dist="241300" dir="11520000" sx="110000" sy="110000" algn="ctr">
                  <a:srgbClr val="000000">
                    <a:alpha val="18000"/>
                  </a:srgbClr>
                </a:outerShdw>
              </a:effectLst>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ts val="1500"/>
                  </a:lnSpc>
                </a:pPr>
                <a:endParaRPr lang="ko-KR" altLang="en-US" sz="8000" dirty="0">
                  <a:gradFill>
                    <a:gsLst>
                      <a:gs pos="0">
                        <a:schemeClr val="bg2"/>
                      </a:gs>
                      <a:gs pos="100000">
                        <a:schemeClr val="bg2"/>
                      </a:gs>
                    </a:gsLst>
                    <a:lin ang="0" scaled="1"/>
                  </a:gradFill>
                  <a:latin typeface="Century Gothic" panose="020B0502020202020204" pitchFamily="34" charset="0"/>
                  <a:ea typeface="Roboto Light" pitchFamily="2" charset="0"/>
                  <a:cs typeface="Roboto Condensed Regular"/>
                </a:endParaRPr>
              </a:p>
            </p:txBody>
          </p:sp>
          <p:sp>
            <p:nvSpPr>
              <p:cNvPr id="88" name="타원 111"/>
              <p:cNvSpPr/>
              <p:nvPr/>
            </p:nvSpPr>
            <p:spPr>
              <a:xfrm>
                <a:off x="5605916" y="1521893"/>
                <a:ext cx="587958" cy="631999"/>
              </a:xfrm>
              <a:custGeom>
                <a:avLst/>
                <a:gdLst/>
                <a:ahLst/>
                <a:cxnLst/>
                <a:rect l="l" t="t" r="r" b="b"/>
                <a:pathLst>
                  <a:path w="587958" h="631999">
                    <a:moveTo>
                      <a:pt x="515732" y="0"/>
                    </a:moveTo>
                    <a:cubicBezTo>
                      <a:pt x="561413" y="64854"/>
                      <a:pt x="587958" y="143990"/>
                      <a:pt x="587958" y="229326"/>
                    </a:cubicBezTo>
                    <a:cubicBezTo>
                      <a:pt x="587958" y="451716"/>
                      <a:pt x="407675" y="631999"/>
                      <a:pt x="185284" y="631999"/>
                    </a:cubicBezTo>
                    <a:cubicBezTo>
                      <a:pt x="118132" y="631999"/>
                      <a:pt x="54819" y="615561"/>
                      <a:pt x="0" y="584861"/>
                    </a:cubicBezTo>
                    <a:cubicBezTo>
                      <a:pt x="34632" y="595451"/>
                      <a:pt x="71363" y="600249"/>
                      <a:pt x="109215" y="600249"/>
                    </a:cubicBezTo>
                    <a:cubicBezTo>
                      <a:pt x="351271" y="600249"/>
                      <a:pt x="547496" y="404024"/>
                      <a:pt x="547496" y="161969"/>
                    </a:cubicBezTo>
                    <a:cubicBezTo>
                      <a:pt x="547496" y="104644"/>
                      <a:pt x="536490" y="49889"/>
                      <a:pt x="515732" y="0"/>
                    </a:cubicBezTo>
                    <a:close/>
                  </a:path>
                </a:pathLst>
              </a:custGeom>
              <a:grpFill/>
              <a:ln w="3175" cap="flat" cmpd="sng" algn="ctr">
                <a:noFill/>
                <a:prstDash val="solid"/>
              </a:ln>
              <a:effectLst>
                <a:outerShdw blurRad="184150" dist="241300" dir="11520000" sx="110000" sy="110000" algn="ctr">
                  <a:srgbClr val="000000">
                    <a:alpha val="18000"/>
                  </a:srgbClr>
                </a:outerShdw>
              </a:effectLst>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300"/>
                  </a:spcAft>
                </a:pPr>
                <a:endParaRPr lang="ko-KR" altLang="en-US" sz="1200" b="1" dirty="0">
                  <a:gradFill>
                    <a:gsLst>
                      <a:gs pos="0">
                        <a:prstClr val="white"/>
                      </a:gs>
                      <a:gs pos="100000">
                        <a:prstClr val="white"/>
                      </a:gs>
                    </a:gsLst>
                    <a:lin ang="5400000" scaled="0"/>
                  </a:gradFill>
                  <a:latin typeface="Century Gothic" panose="020B0502020202020204" pitchFamily="34" charset="0"/>
                  <a:ea typeface="+mj-ea"/>
                </a:endParaRPr>
              </a:p>
            </p:txBody>
          </p:sp>
        </p:grpSp>
        <p:sp>
          <p:nvSpPr>
            <p:cNvPr id="86" name="TextBox 85"/>
            <p:cNvSpPr txBox="1"/>
            <p:nvPr/>
          </p:nvSpPr>
          <p:spPr>
            <a:xfrm>
              <a:off x="4875759" y="2569490"/>
              <a:ext cx="1286751" cy="319504"/>
            </a:xfrm>
            <a:prstGeom prst="rect">
              <a:avLst/>
            </a:prstGeom>
            <a:noFill/>
            <a:ln>
              <a:noFill/>
            </a:ln>
            <a:effectLst>
              <a:outerShdw blurRad="184150" dist="241300" dir="11520000" sx="110000" sy="110000" algn="ctr">
                <a:srgbClr val="000000">
                  <a:alpha val="18000"/>
                </a:srgbClr>
              </a:outerShdw>
            </a:effectLst>
            <a:sp3d extrusionH="107950" prstMaterial="plastic">
              <a:bevelT w="82550" h="63500" prst="divot"/>
              <a:bevelB/>
            </a:sp3d>
          </p:spPr>
          <p:txBody>
            <a:bodyPr wrap="square" lIns="0" tIns="0" rIns="0" bIns="0" rtlCol="0">
              <a:noAutofit/>
            </a:bodyPr>
            <a:lstStyle/>
            <a:p>
              <a:pPr algn="ctr"/>
              <a:r>
                <a:rPr lang="lt-LT" sz="1600" dirty="0">
                  <a:latin typeface="Century Gothic" panose="020B0502020202020204" pitchFamily="34" charset="0"/>
                  <a:ea typeface="Tahoma" pitchFamily="34" charset="0"/>
                  <a:cs typeface="Tahoma" pitchFamily="34" charset="0"/>
                </a:rPr>
                <a:t>Institucijos, įstaigos ir įmonės</a:t>
              </a:r>
              <a:endParaRPr lang="en-US" sz="1600" dirty="0">
                <a:latin typeface="Century Gothic" panose="020B0502020202020204" pitchFamily="34" charset="0"/>
                <a:ea typeface="Tahoma" pitchFamily="34" charset="0"/>
                <a:cs typeface="Tahoma" pitchFamily="34" charset="0"/>
              </a:endParaRPr>
            </a:p>
          </p:txBody>
        </p:sp>
      </p:grpSp>
      <p:grpSp>
        <p:nvGrpSpPr>
          <p:cNvPr id="89" name="그룹 1"/>
          <p:cNvGrpSpPr/>
          <p:nvPr/>
        </p:nvGrpSpPr>
        <p:grpSpPr>
          <a:xfrm rot="1461055">
            <a:off x="4796039" y="2652685"/>
            <a:ext cx="2955353" cy="2054610"/>
            <a:chOff x="2995614" y="1608136"/>
            <a:chExt cx="4451352" cy="1804985"/>
          </a:xfrm>
        </p:grpSpPr>
        <p:sp>
          <p:nvSpPr>
            <p:cNvPr id="90" name="Freeform 48"/>
            <p:cNvSpPr>
              <a:spLocks noEditPoints="1"/>
            </p:cNvSpPr>
            <p:nvPr/>
          </p:nvSpPr>
          <p:spPr bwMode="auto">
            <a:xfrm>
              <a:off x="3049589" y="2014535"/>
              <a:ext cx="4397377" cy="1398586"/>
            </a:xfrm>
            <a:custGeom>
              <a:avLst/>
              <a:gdLst>
                <a:gd name="T0" fmla="*/ 2240 w 2241"/>
                <a:gd name="T1" fmla="*/ 356 h 713"/>
                <a:gd name="T2" fmla="*/ 2102 w 2241"/>
                <a:gd name="T3" fmla="*/ 171 h 713"/>
                <a:gd name="T4" fmla="*/ 2102 w 2241"/>
                <a:gd name="T5" fmla="*/ 171 h 713"/>
                <a:gd name="T6" fmla="*/ 2102 w 2241"/>
                <a:gd name="T7" fmla="*/ 171 h 713"/>
                <a:gd name="T8" fmla="*/ 2009 w 2241"/>
                <a:gd name="T9" fmla="*/ 128 h 713"/>
                <a:gd name="T10" fmla="*/ 1892 w 2241"/>
                <a:gd name="T11" fmla="*/ 89 h 713"/>
                <a:gd name="T12" fmla="*/ 1120 w 2241"/>
                <a:gd name="T13" fmla="*/ 0 h 713"/>
                <a:gd name="T14" fmla="*/ 1091 w 2241"/>
                <a:gd name="T15" fmla="*/ 0 h 713"/>
                <a:gd name="T16" fmla="*/ 1084 w 2241"/>
                <a:gd name="T17" fmla="*/ 0 h 713"/>
                <a:gd name="T18" fmla="*/ 1061 w 2241"/>
                <a:gd name="T19" fmla="*/ 0 h 713"/>
                <a:gd name="T20" fmla="*/ 1054 w 2241"/>
                <a:gd name="T21" fmla="*/ 0 h 713"/>
                <a:gd name="T22" fmla="*/ 965 w 2241"/>
                <a:gd name="T23" fmla="*/ 3 h 713"/>
                <a:gd name="T24" fmla="*/ 964 w 2241"/>
                <a:gd name="T25" fmla="*/ 3 h 713"/>
                <a:gd name="T26" fmla="*/ 904 w 2241"/>
                <a:gd name="T27" fmla="*/ 6 h 713"/>
                <a:gd name="T28" fmla="*/ 902 w 2241"/>
                <a:gd name="T29" fmla="*/ 6 h 713"/>
                <a:gd name="T30" fmla="*/ 877 w 2241"/>
                <a:gd name="T31" fmla="*/ 7 h 713"/>
                <a:gd name="T32" fmla="*/ 870 w 2241"/>
                <a:gd name="T33" fmla="*/ 8 h 713"/>
                <a:gd name="T34" fmla="*/ 846 w 2241"/>
                <a:gd name="T35" fmla="*/ 9 h 713"/>
                <a:gd name="T36" fmla="*/ 832 w 2241"/>
                <a:gd name="T37" fmla="*/ 10 h 713"/>
                <a:gd name="T38" fmla="*/ 822 w 2241"/>
                <a:gd name="T39" fmla="*/ 11 h 713"/>
                <a:gd name="T40" fmla="*/ 641 w 2241"/>
                <a:gd name="T41" fmla="*/ 31 h 713"/>
                <a:gd name="T42" fmla="*/ 641 w 2241"/>
                <a:gd name="T43" fmla="*/ 31 h 713"/>
                <a:gd name="T44" fmla="*/ 359 w 2241"/>
                <a:gd name="T45" fmla="*/ 86 h 713"/>
                <a:gd name="T46" fmla="*/ 285 w 2241"/>
                <a:gd name="T47" fmla="*/ 55 h 713"/>
                <a:gd name="T48" fmla="*/ 293 w 2241"/>
                <a:gd name="T49" fmla="*/ 106 h 713"/>
                <a:gd name="T50" fmla="*/ 108 w 2241"/>
                <a:gd name="T51" fmla="*/ 190 h 713"/>
                <a:gd name="T52" fmla="*/ 1 w 2241"/>
                <a:gd name="T53" fmla="*/ 356 h 713"/>
                <a:gd name="T54" fmla="*/ 88 w 2241"/>
                <a:gd name="T55" fmla="*/ 510 h 713"/>
                <a:gd name="T56" fmla="*/ 184 w 2241"/>
                <a:gd name="T57" fmla="*/ 565 h 713"/>
                <a:gd name="T58" fmla="*/ 233 w 2241"/>
                <a:gd name="T59" fmla="*/ 638 h 713"/>
                <a:gd name="T60" fmla="*/ 245 w 2241"/>
                <a:gd name="T61" fmla="*/ 590 h 713"/>
                <a:gd name="T62" fmla="*/ 349 w 2241"/>
                <a:gd name="T63" fmla="*/ 624 h 713"/>
                <a:gd name="T64" fmla="*/ 1120 w 2241"/>
                <a:gd name="T65" fmla="*/ 713 h 713"/>
                <a:gd name="T66" fmla="*/ 1892 w 2241"/>
                <a:gd name="T67" fmla="*/ 624 h 713"/>
                <a:gd name="T68" fmla="*/ 2023 w 2241"/>
                <a:gd name="T69" fmla="*/ 579 h 713"/>
                <a:gd name="T70" fmla="*/ 2136 w 2241"/>
                <a:gd name="T71" fmla="*/ 521 h 713"/>
                <a:gd name="T72" fmla="*/ 2139 w 2241"/>
                <a:gd name="T73" fmla="*/ 518 h 713"/>
                <a:gd name="T74" fmla="*/ 2214 w 2241"/>
                <a:gd name="T75" fmla="*/ 514 h 713"/>
                <a:gd name="T76" fmla="*/ 2194 w 2241"/>
                <a:gd name="T77" fmla="*/ 471 h 713"/>
                <a:gd name="T78" fmla="*/ 2240 w 2241"/>
                <a:gd name="T79" fmla="*/ 356 h 713"/>
                <a:gd name="T80" fmla="*/ 2150 w 2241"/>
                <a:gd name="T81" fmla="*/ 378 h 713"/>
                <a:gd name="T82" fmla="*/ 2129 w 2241"/>
                <a:gd name="T83" fmla="*/ 332 h 713"/>
                <a:gd name="T84" fmla="*/ 2090 w 2241"/>
                <a:gd name="T85" fmla="*/ 430 h 713"/>
                <a:gd name="T86" fmla="*/ 2090 w 2241"/>
                <a:gd name="T87" fmla="*/ 430 h 713"/>
                <a:gd name="T88" fmla="*/ 1990 w 2241"/>
                <a:gd name="T89" fmla="*/ 480 h 713"/>
                <a:gd name="T90" fmla="*/ 1875 w 2241"/>
                <a:gd name="T91" fmla="*/ 518 h 713"/>
                <a:gd name="T92" fmla="*/ 1120 w 2241"/>
                <a:gd name="T93" fmla="*/ 606 h 713"/>
                <a:gd name="T94" fmla="*/ 365 w 2241"/>
                <a:gd name="T95" fmla="*/ 518 h 713"/>
                <a:gd name="T96" fmla="*/ 268 w 2241"/>
                <a:gd name="T97" fmla="*/ 487 h 713"/>
                <a:gd name="T98" fmla="*/ 281 w 2241"/>
                <a:gd name="T99" fmla="*/ 432 h 713"/>
                <a:gd name="T100" fmla="*/ 199 w 2241"/>
                <a:gd name="T101" fmla="*/ 457 h 713"/>
                <a:gd name="T102" fmla="*/ 81 w 2241"/>
                <a:gd name="T103" fmla="*/ 356 h 713"/>
                <a:gd name="T104" fmla="*/ 311 w 2241"/>
                <a:gd name="T105" fmla="*/ 211 h 713"/>
                <a:gd name="T106" fmla="*/ 320 w 2241"/>
                <a:gd name="T107" fmla="*/ 265 h 713"/>
                <a:gd name="T108" fmla="*/ 379 w 2241"/>
                <a:gd name="T109" fmla="*/ 192 h 713"/>
                <a:gd name="T110" fmla="*/ 833 w 2241"/>
                <a:gd name="T111" fmla="*/ 118 h 713"/>
                <a:gd name="T112" fmla="*/ 1120 w 2241"/>
                <a:gd name="T113" fmla="*/ 107 h 713"/>
                <a:gd name="T114" fmla="*/ 1875 w 2241"/>
                <a:gd name="T115" fmla="*/ 195 h 713"/>
                <a:gd name="T116" fmla="*/ 2160 w 2241"/>
                <a:gd name="T117" fmla="*/ 356 h 713"/>
                <a:gd name="T118" fmla="*/ 2150 w 2241"/>
                <a:gd name="T119" fmla="*/ 378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41" h="713">
                  <a:moveTo>
                    <a:pt x="2240" y="356"/>
                  </a:moveTo>
                  <a:cubicBezTo>
                    <a:pt x="2241" y="232"/>
                    <a:pt x="2104" y="172"/>
                    <a:pt x="2102" y="171"/>
                  </a:cubicBezTo>
                  <a:cubicBezTo>
                    <a:pt x="2102" y="171"/>
                    <a:pt x="2102" y="171"/>
                    <a:pt x="2102" y="171"/>
                  </a:cubicBezTo>
                  <a:cubicBezTo>
                    <a:pt x="2102" y="171"/>
                    <a:pt x="2102" y="171"/>
                    <a:pt x="2102" y="171"/>
                  </a:cubicBezTo>
                  <a:cubicBezTo>
                    <a:pt x="2075" y="156"/>
                    <a:pt x="2044" y="142"/>
                    <a:pt x="2009" y="128"/>
                  </a:cubicBezTo>
                  <a:cubicBezTo>
                    <a:pt x="1974" y="114"/>
                    <a:pt x="1935" y="102"/>
                    <a:pt x="1892" y="89"/>
                  </a:cubicBezTo>
                  <a:cubicBezTo>
                    <a:pt x="1685" y="31"/>
                    <a:pt x="1411" y="0"/>
                    <a:pt x="1120" y="0"/>
                  </a:cubicBezTo>
                  <a:cubicBezTo>
                    <a:pt x="1110" y="0"/>
                    <a:pt x="1101" y="0"/>
                    <a:pt x="1091" y="0"/>
                  </a:cubicBezTo>
                  <a:cubicBezTo>
                    <a:pt x="1089" y="0"/>
                    <a:pt x="1086" y="0"/>
                    <a:pt x="1084" y="0"/>
                  </a:cubicBezTo>
                  <a:cubicBezTo>
                    <a:pt x="1076" y="0"/>
                    <a:pt x="1068" y="0"/>
                    <a:pt x="1061" y="0"/>
                  </a:cubicBezTo>
                  <a:cubicBezTo>
                    <a:pt x="1059" y="0"/>
                    <a:pt x="1057" y="0"/>
                    <a:pt x="1054" y="0"/>
                  </a:cubicBezTo>
                  <a:cubicBezTo>
                    <a:pt x="1024" y="1"/>
                    <a:pt x="994" y="1"/>
                    <a:pt x="965" y="3"/>
                  </a:cubicBezTo>
                  <a:cubicBezTo>
                    <a:pt x="964" y="3"/>
                    <a:pt x="964" y="3"/>
                    <a:pt x="964" y="3"/>
                  </a:cubicBezTo>
                  <a:cubicBezTo>
                    <a:pt x="943" y="3"/>
                    <a:pt x="923" y="4"/>
                    <a:pt x="904" y="6"/>
                  </a:cubicBezTo>
                  <a:cubicBezTo>
                    <a:pt x="903" y="6"/>
                    <a:pt x="902" y="6"/>
                    <a:pt x="902" y="6"/>
                  </a:cubicBezTo>
                  <a:cubicBezTo>
                    <a:pt x="893" y="6"/>
                    <a:pt x="885" y="7"/>
                    <a:pt x="877" y="7"/>
                  </a:cubicBezTo>
                  <a:cubicBezTo>
                    <a:pt x="874" y="7"/>
                    <a:pt x="872" y="7"/>
                    <a:pt x="870" y="8"/>
                  </a:cubicBezTo>
                  <a:cubicBezTo>
                    <a:pt x="862" y="8"/>
                    <a:pt x="854" y="9"/>
                    <a:pt x="846" y="9"/>
                  </a:cubicBezTo>
                  <a:cubicBezTo>
                    <a:pt x="842" y="10"/>
                    <a:pt x="837" y="10"/>
                    <a:pt x="832" y="10"/>
                  </a:cubicBezTo>
                  <a:cubicBezTo>
                    <a:pt x="829" y="11"/>
                    <a:pt x="825" y="11"/>
                    <a:pt x="822" y="11"/>
                  </a:cubicBezTo>
                  <a:cubicBezTo>
                    <a:pt x="760" y="16"/>
                    <a:pt x="699" y="23"/>
                    <a:pt x="641" y="31"/>
                  </a:cubicBezTo>
                  <a:cubicBezTo>
                    <a:pt x="641" y="31"/>
                    <a:pt x="641" y="31"/>
                    <a:pt x="641" y="31"/>
                  </a:cubicBezTo>
                  <a:cubicBezTo>
                    <a:pt x="511" y="49"/>
                    <a:pt x="416" y="71"/>
                    <a:pt x="359" y="86"/>
                  </a:cubicBezTo>
                  <a:cubicBezTo>
                    <a:pt x="285" y="55"/>
                    <a:pt x="285" y="55"/>
                    <a:pt x="285" y="55"/>
                  </a:cubicBezTo>
                  <a:cubicBezTo>
                    <a:pt x="293" y="106"/>
                    <a:pt x="293" y="106"/>
                    <a:pt x="293" y="106"/>
                  </a:cubicBezTo>
                  <a:cubicBezTo>
                    <a:pt x="216" y="131"/>
                    <a:pt x="154" y="159"/>
                    <a:pt x="108" y="190"/>
                  </a:cubicBezTo>
                  <a:cubicBezTo>
                    <a:pt x="108" y="190"/>
                    <a:pt x="0" y="250"/>
                    <a:pt x="1" y="356"/>
                  </a:cubicBezTo>
                  <a:cubicBezTo>
                    <a:pt x="1" y="416"/>
                    <a:pt x="30" y="466"/>
                    <a:pt x="88" y="510"/>
                  </a:cubicBezTo>
                  <a:cubicBezTo>
                    <a:pt x="114" y="530"/>
                    <a:pt x="146" y="548"/>
                    <a:pt x="184" y="565"/>
                  </a:cubicBezTo>
                  <a:cubicBezTo>
                    <a:pt x="233" y="638"/>
                    <a:pt x="233" y="638"/>
                    <a:pt x="233" y="638"/>
                  </a:cubicBezTo>
                  <a:cubicBezTo>
                    <a:pt x="245" y="590"/>
                    <a:pt x="245" y="590"/>
                    <a:pt x="245" y="590"/>
                  </a:cubicBezTo>
                  <a:cubicBezTo>
                    <a:pt x="276" y="602"/>
                    <a:pt x="311" y="613"/>
                    <a:pt x="349" y="624"/>
                  </a:cubicBezTo>
                  <a:cubicBezTo>
                    <a:pt x="555" y="682"/>
                    <a:pt x="829" y="713"/>
                    <a:pt x="1120" y="713"/>
                  </a:cubicBezTo>
                  <a:cubicBezTo>
                    <a:pt x="1411" y="713"/>
                    <a:pt x="1685" y="682"/>
                    <a:pt x="1892" y="624"/>
                  </a:cubicBezTo>
                  <a:cubicBezTo>
                    <a:pt x="1941" y="610"/>
                    <a:pt x="1984" y="595"/>
                    <a:pt x="2023" y="579"/>
                  </a:cubicBezTo>
                  <a:cubicBezTo>
                    <a:pt x="2068" y="561"/>
                    <a:pt x="2105" y="542"/>
                    <a:pt x="2136" y="521"/>
                  </a:cubicBezTo>
                  <a:cubicBezTo>
                    <a:pt x="2139" y="518"/>
                    <a:pt x="2139" y="518"/>
                    <a:pt x="2139" y="518"/>
                  </a:cubicBezTo>
                  <a:cubicBezTo>
                    <a:pt x="2214" y="514"/>
                    <a:pt x="2214" y="514"/>
                    <a:pt x="2214" y="514"/>
                  </a:cubicBezTo>
                  <a:cubicBezTo>
                    <a:pt x="2194" y="471"/>
                    <a:pt x="2194" y="471"/>
                    <a:pt x="2194" y="471"/>
                  </a:cubicBezTo>
                  <a:cubicBezTo>
                    <a:pt x="2224" y="436"/>
                    <a:pt x="2239" y="398"/>
                    <a:pt x="2240" y="356"/>
                  </a:cubicBezTo>
                  <a:close/>
                  <a:moveTo>
                    <a:pt x="2150" y="378"/>
                  </a:moveTo>
                  <a:cubicBezTo>
                    <a:pt x="2129" y="332"/>
                    <a:pt x="2129" y="332"/>
                    <a:pt x="2129" y="332"/>
                  </a:cubicBezTo>
                  <a:cubicBezTo>
                    <a:pt x="2090" y="430"/>
                    <a:pt x="2090" y="430"/>
                    <a:pt x="2090" y="430"/>
                  </a:cubicBezTo>
                  <a:cubicBezTo>
                    <a:pt x="2090" y="430"/>
                    <a:pt x="2090" y="430"/>
                    <a:pt x="2090" y="430"/>
                  </a:cubicBezTo>
                  <a:cubicBezTo>
                    <a:pt x="2066" y="446"/>
                    <a:pt x="2033" y="463"/>
                    <a:pt x="1990" y="480"/>
                  </a:cubicBezTo>
                  <a:cubicBezTo>
                    <a:pt x="1958" y="493"/>
                    <a:pt x="1920" y="506"/>
                    <a:pt x="1875" y="518"/>
                  </a:cubicBezTo>
                  <a:cubicBezTo>
                    <a:pt x="1674" y="575"/>
                    <a:pt x="1406" y="606"/>
                    <a:pt x="1120" y="606"/>
                  </a:cubicBezTo>
                  <a:cubicBezTo>
                    <a:pt x="834" y="606"/>
                    <a:pt x="566" y="575"/>
                    <a:pt x="365" y="518"/>
                  </a:cubicBezTo>
                  <a:cubicBezTo>
                    <a:pt x="328" y="508"/>
                    <a:pt x="296" y="497"/>
                    <a:pt x="268" y="487"/>
                  </a:cubicBezTo>
                  <a:cubicBezTo>
                    <a:pt x="281" y="432"/>
                    <a:pt x="281" y="432"/>
                    <a:pt x="281" y="432"/>
                  </a:cubicBezTo>
                  <a:cubicBezTo>
                    <a:pt x="199" y="457"/>
                    <a:pt x="199" y="457"/>
                    <a:pt x="199" y="457"/>
                  </a:cubicBezTo>
                  <a:cubicBezTo>
                    <a:pt x="133" y="427"/>
                    <a:pt x="97" y="391"/>
                    <a:pt x="81" y="356"/>
                  </a:cubicBezTo>
                  <a:cubicBezTo>
                    <a:pt x="81" y="336"/>
                    <a:pt x="125" y="272"/>
                    <a:pt x="311" y="211"/>
                  </a:cubicBezTo>
                  <a:cubicBezTo>
                    <a:pt x="320" y="265"/>
                    <a:pt x="320" y="265"/>
                    <a:pt x="320" y="265"/>
                  </a:cubicBezTo>
                  <a:cubicBezTo>
                    <a:pt x="379" y="192"/>
                    <a:pt x="379" y="192"/>
                    <a:pt x="379" y="192"/>
                  </a:cubicBezTo>
                  <a:cubicBezTo>
                    <a:pt x="538" y="150"/>
                    <a:pt x="701" y="129"/>
                    <a:pt x="833" y="118"/>
                  </a:cubicBezTo>
                  <a:cubicBezTo>
                    <a:pt x="925" y="111"/>
                    <a:pt x="1022" y="107"/>
                    <a:pt x="1120" y="107"/>
                  </a:cubicBezTo>
                  <a:cubicBezTo>
                    <a:pt x="1406" y="107"/>
                    <a:pt x="1674" y="138"/>
                    <a:pt x="1875" y="195"/>
                  </a:cubicBezTo>
                  <a:cubicBezTo>
                    <a:pt x="2106" y="260"/>
                    <a:pt x="2159" y="334"/>
                    <a:pt x="2160" y="356"/>
                  </a:cubicBezTo>
                  <a:cubicBezTo>
                    <a:pt x="2157" y="363"/>
                    <a:pt x="2154" y="371"/>
                    <a:pt x="2150" y="378"/>
                  </a:cubicBezTo>
                  <a:close/>
                </a:path>
              </a:pathLst>
            </a:custGeom>
            <a:noFill/>
            <a:ln>
              <a:noFill/>
            </a:ln>
          </p:spPr>
          <p:txBody>
            <a:bodyPr vert="horz" wrap="square" lIns="91440" tIns="45720" rIns="91440" bIns="45720" numCol="1" anchor="t" anchorCtr="0" compatLnSpc="1">
              <a:prstTxWarp prst="textNoShape">
                <a:avLst/>
              </a:prstTxWarp>
            </a:bodyPr>
            <a:lstStyle/>
            <a:p>
              <a:endParaRPr lang="ko-KR" altLang="en-US" dirty="0">
                <a:latin typeface="Century Gothic" panose="020B0502020202020204" pitchFamily="34" charset="0"/>
              </a:endParaRPr>
            </a:p>
          </p:txBody>
        </p:sp>
        <p:sp>
          <p:nvSpPr>
            <p:cNvPr id="91" name="Freeform 56"/>
            <p:cNvSpPr>
              <a:spLocks/>
            </p:cNvSpPr>
            <p:nvPr/>
          </p:nvSpPr>
          <p:spPr bwMode="auto">
            <a:xfrm>
              <a:off x="3625851" y="1608136"/>
              <a:ext cx="3743327" cy="700087"/>
            </a:xfrm>
            <a:custGeom>
              <a:avLst/>
              <a:gdLst>
                <a:gd name="T0" fmla="*/ 1867 w 1908"/>
                <a:gd name="T1" fmla="*/ 357 h 357"/>
                <a:gd name="T2" fmla="*/ 1582 w 1908"/>
                <a:gd name="T3" fmla="*/ 196 h 357"/>
                <a:gd name="T4" fmla="*/ 827 w 1908"/>
                <a:gd name="T5" fmla="*/ 108 h 357"/>
                <a:gd name="T6" fmla="*/ 540 w 1908"/>
                <a:gd name="T7" fmla="*/ 119 h 357"/>
                <a:gd name="T8" fmla="*/ 18 w 1908"/>
                <a:gd name="T9" fmla="*/ 212 h 357"/>
                <a:gd name="T10" fmla="*/ 0 w 1908"/>
                <a:gd name="T11" fmla="*/ 107 h 357"/>
                <a:gd name="T12" fmla="*/ 348 w 1908"/>
                <a:gd name="T13" fmla="*/ 32 h 357"/>
                <a:gd name="T14" fmla="*/ 348 w 1908"/>
                <a:gd name="T15" fmla="*/ 31 h 357"/>
                <a:gd name="T16" fmla="*/ 529 w 1908"/>
                <a:gd name="T17" fmla="*/ 12 h 357"/>
                <a:gd name="T18" fmla="*/ 539 w 1908"/>
                <a:gd name="T19" fmla="*/ 11 h 357"/>
                <a:gd name="T20" fmla="*/ 553 w 1908"/>
                <a:gd name="T21" fmla="*/ 10 h 357"/>
                <a:gd name="T22" fmla="*/ 577 w 1908"/>
                <a:gd name="T23" fmla="*/ 9 h 357"/>
                <a:gd name="T24" fmla="*/ 584 w 1908"/>
                <a:gd name="T25" fmla="*/ 8 h 357"/>
                <a:gd name="T26" fmla="*/ 609 w 1908"/>
                <a:gd name="T27" fmla="*/ 7 h 357"/>
                <a:gd name="T28" fmla="*/ 611 w 1908"/>
                <a:gd name="T29" fmla="*/ 7 h 357"/>
                <a:gd name="T30" fmla="*/ 671 w 1908"/>
                <a:gd name="T31" fmla="*/ 4 h 357"/>
                <a:gd name="T32" fmla="*/ 672 w 1908"/>
                <a:gd name="T33" fmla="*/ 4 h 357"/>
                <a:gd name="T34" fmla="*/ 761 w 1908"/>
                <a:gd name="T35" fmla="*/ 1 h 357"/>
                <a:gd name="T36" fmla="*/ 768 w 1908"/>
                <a:gd name="T37" fmla="*/ 1 h 357"/>
                <a:gd name="T38" fmla="*/ 791 w 1908"/>
                <a:gd name="T39" fmla="*/ 1 h 357"/>
                <a:gd name="T40" fmla="*/ 798 w 1908"/>
                <a:gd name="T41" fmla="*/ 1 h 357"/>
                <a:gd name="T42" fmla="*/ 827 w 1908"/>
                <a:gd name="T43" fmla="*/ 0 h 357"/>
                <a:gd name="T44" fmla="*/ 1599 w 1908"/>
                <a:gd name="T45" fmla="*/ 90 h 357"/>
                <a:gd name="T46" fmla="*/ 1809 w 1908"/>
                <a:gd name="T47" fmla="*/ 172 h 357"/>
                <a:gd name="T48" fmla="*/ 1809 w 1908"/>
                <a:gd name="T49" fmla="*/ 172 h 357"/>
                <a:gd name="T50" fmla="*/ 1809 w 1908"/>
                <a:gd name="T51" fmla="*/ 172 h 357"/>
                <a:gd name="T52" fmla="*/ 1809 w 1908"/>
                <a:gd name="T53" fmla="*/ 172 h 357"/>
                <a:gd name="T54" fmla="*/ 1810 w 1908"/>
                <a:gd name="T55" fmla="*/ 173 h 357"/>
                <a:gd name="T56" fmla="*/ 1867 w 1908"/>
                <a:gd name="T57" fmla="*/ 35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08" h="357">
                  <a:moveTo>
                    <a:pt x="1867" y="357"/>
                  </a:moveTo>
                  <a:cubicBezTo>
                    <a:pt x="1866" y="335"/>
                    <a:pt x="1813" y="261"/>
                    <a:pt x="1582" y="196"/>
                  </a:cubicBezTo>
                  <a:cubicBezTo>
                    <a:pt x="1381" y="139"/>
                    <a:pt x="1113" y="108"/>
                    <a:pt x="827" y="108"/>
                  </a:cubicBezTo>
                  <a:cubicBezTo>
                    <a:pt x="729" y="108"/>
                    <a:pt x="632" y="112"/>
                    <a:pt x="540" y="119"/>
                  </a:cubicBezTo>
                  <a:cubicBezTo>
                    <a:pt x="389" y="131"/>
                    <a:pt x="198" y="158"/>
                    <a:pt x="18" y="212"/>
                  </a:cubicBezTo>
                  <a:cubicBezTo>
                    <a:pt x="0" y="107"/>
                    <a:pt x="0" y="107"/>
                    <a:pt x="0" y="107"/>
                  </a:cubicBezTo>
                  <a:cubicBezTo>
                    <a:pt x="0" y="107"/>
                    <a:pt x="120" y="63"/>
                    <a:pt x="348" y="32"/>
                  </a:cubicBezTo>
                  <a:cubicBezTo>
                    <a:pt x="348" y="31"/>
                    <a:pt x="348" y="31"/>
                    <a:pt x="348" y="31"/>
                  </a:cubicBezTo>
                  <a:cubicBezTo>
                    <a:pt x="406" y="24"/>
                    <a:pt x="467" y="17"/>
                    <a:pt x="529" y="12"/>
                  </a:cubicBezTo>
                  <a:cubicBezTo>
                    <a:pt x="532" y="12"/>
                    <a:pt x="536" y="12"/>
                    <a:pt x="539" y="11"/>
                  </a:cubicBezTo>
                  <a:cubicBezTo>
                    <a:pt x="544" y="11"/>
                    <a:pt x="549" y="11"/>
                    <a:pt x="553" y="10"/>
                  </a:cubicBezTo>
                  <a:cubicBezTo>
                    <a:pt x="561" y="10"/>
                    <a:pt x="569" y="9"/>
                    <a:pt x="577" y="9"/>
                  </a:cubicBezTo>
                  <a:cubicBezTo>
                    <a:pt x="579" y="8"/>
                    <a:pt x="581" y="8"/>
                    <a:pt x="584" y="8"/>
                  </a:cubicBezTo>
                  <a:cubicBezTo>
                    <a:pt x="592" y="8"/>
                    <a:pt x="600" y="7"/>
                    <a:pt x="609" y="7"/>
                  </a:cubicBezTo>
                  <a:cubicBezTo>
                    <a:pt x="609" y="7"/>
                    <a:pt x="610" y="7"/>
                    <a:pt x="611" y="7"/>
                  </a:cubicBezTo>
                  <a:cubicBezTo>
                    <a:pt x="630" y="5"/>
                    <a:pt x="650" y="4"/>
                    <a:pt x="671" y="4"/>
                  </a:cubicBezTo>
                  <a:cubicBezTo>
                    <a:pt x="672" y="4"/>
                    <a:pt x="672" y="4"/>
                    <a:pt x="672" y="4"/>
                  </a:cubicBezTo>
                  <a:cubicBezTo>
                    <a:pt x="701" y="2"/>
                    <a:pt x="731" y="2"/>
                    <a:pt x="761" y="1"/>
                  </a:cubicBezTo>
                  <a:cubicBezTo>
                    <a:pt x="764" y="1"/>
                    <a:pt x="766" y="1"/>
                    <a:pt x="768" y="1"/>
                  </a:cubicBezTo>
                  <a:cubicBezTo>
                    <a:pt x="775" y="1"/>
                    <a:pt x="783" y="1"/>
                    <a:pt x="791" y="1"/>
                  </a:cubicBezTo>
                  <a:cubicBezTo>
                    <a:pt x="793" y="1"/>
                    <a:pt x="796" y="1"/>
                    <a:pt x="798" y="1"/>
                  </a:cubicBezTo>
                  <a:cubicBezTo>
                    <a:pt x="808" y="1"/>
                    <a:pt x="817" y="0"/>
                    <a:pt x="827" y="0"/>
                  </a:cubicBezTo>
                  <a:cubicBezTo>
                    <a:pt x="1118" y="0"/>
                    <a:pt x="1392" y="32"/>
                    <a:pt x="1599" y="90"/>
                  </a:cubicBezTo>
                  <a:cubicBezTo>
                    <a:pt x="1685" y="115"/>
                    <a:pt x="1755" y="142"/>
                    <a:pt x="1809" y="172"/>
                  </a:cubicBezTo>
                  <a:cubicBezTo>
                    <a:pt x="1809" y="172"/>
                    <a:pt x="1809" y="172"/>
                    <a:pt x="1809" y="172"/>
                  </a:cubicBezTo>
                  <a:cubicBezTo>
                    <a:pt x="1809" y="172"/>
                    <a:pt x="1809" y="172"/>
                    <a:pt x="1809" y="172"/>
                  </a:cubicBezTo>
                  <a:cubicBezTo>
                    <a:pt x="1809" y="172"/>
                    <a:pt x="1809" y="172"/>
                    <a:pt x="1809" y="172"/>
                  </a:cubicBezTo>
                  <a:cubicBezTo>
                    <a:pt x="1810" y="173"/>
                    <a:pt x="1810" y="173"/>
                    <a:pt x="1810" y="173"/>
                  </a:cubicBezTo>
                  <a:cubicBezTo>
                    <a:pt x="1819" y="179"/>
                    <a:pt x="1908" y="244"/>
                    <a:pt x="1867" y="357"/>
                  </a:cubicBezTo>
                  <a:close/>
                </a:path>
              </a:pathLst>
            </a:custGeom>
            <a:solidFill>
              <a:srgbClr val="397487"/>
            </a:solidFill>
            <a:ln w="3175">
              <a:solidFill>
                <a:schemeClr val="bg1">
                  <a:lumMod val="50000"/>
                </a:schemeClr>
              </a:solidFill>
            </a:ln>
          </p:spPr>
          <p:txBody>
            <a:bodyPr vert="horz" wrap="square" lIns="91440" tIns="45720" rIns="91440" bIns="45720" numCol="1" anchor="t" anchorCtr="0" compatLnSpc="1">
              <a:prstTxWarp prst="textNoShape">
                <a:avLst/>
              </a:prstTxWarp>
            </a:bodyPr>
            <a:lstStyle/>
            <a:p>
              <a:endParaRPr lang="ko-KR" altLang="en-US" dirty="0">
                <a:latin typeface="Century Gothic" panose="020B0502020202020204" pitchFamily="34" charset="0"/>
              </a:endParaRPr>
            </a:p>
          </p:txBody>
        </p:sp>
        <p:sp>
          <p:nvSpPr>
            <p:cNvPr id="92" name="Freeform 57"/>
            <p:cNvSpPr>
              <a:spLocks/>
            </p:cNvSpPr>
            <p:nvPr/>
          </p:nvSpPr>
          <p:spPr bwMode="auto">
            <a:xfrm>
              <a:off x="3130551" y="1717673"/>
              <a:ext cx="779463" cy="590549"/>
            </a:xfrm>
            <a:custGeom>
              <a:avLst/>
              <a:gdLst>
                <a:gd name="T0" fmla="*/ 397 w 397"/>
                <a:gd name="T1" fmla="*/ 64 h 301"/>
                <a:gd name="T2" fmla="*/ 279 w 397"/>
                <a:gd name="T3" fmla="*/ 210 h 301"/>
                <a:gd name="T4" fmla="*/ 270 w 397"/>
                <a:gd name="T5" fmla="*/ 156 h 301"/>
                <a:gd name="T6" fmla="*/ 40 w 397"/>
                <a:gd name="T7" fmla="*/ 301 h 301"/>
                <a:gd name="T8" fmla="*/ 67 w 397"/>
                <a:gd name="T9" fmla="*/ 135 h 301"/>
                <a:gd name="T10" fmla="*/ 67 w 397"/>
                <a:gd name="T11" fmla="*/ 135 h 301"/>
                <a:gd name="T12" fmla="*/ 252 w 397"/>
                <a:gd name="T13" fmla="*/ 51 h 301"/>
                <a:gd name="T14" fmla="*/ 244 w 397"/>
                <a:gd name="T15" fmla="*/ 0 h 301"/>
                <a:gd name="T16" fmla="*/ 397 w 397"/>
                <a:gd name="T17" fmla="*/ 6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301">
                  <a:moveTo>
                    <a:pt x="397" y="64"/>
                  </a:moveTo>
                  <a:cubicBezTo>
                    <a:pt x="279" y="210"/>
                    <a:pt x="279" y="210"/>
                    <a:pt x="279" y="210"/>
                  </a:cubicBezTo>
                  <a:cubicBezTo>
                    <a:pt x="270" y="156"/>
                    <a:pt x="270" y="156"/>
                    <a:pt x="270" y="156"/>
                  </a:cubicBezTo>
                  <a:cubicBezTo>
                    <a:pt x="84" y="217"/>
                    <a:pt x="40" y="282"/>
                    <a:pt x="40" y="301"/>
                  </a:cubicBezTo>
                  <a:cubicBezTo>
                    <a:pt x="0" y="219"/>
                    <a:pt x="63" y="139"/>
                    <a:pt x="67" y="135"/>
                  </a:cubicBezTo>
                  <a:cubicBezTo>
                    <a:pt x="67" y="135"/>
                    <a:pt x="67" y="135"/>
                    <a:pt x="67" y="135"/>
                  </a:cubicBezTo>
                  <a:cubicBezTo>
                    <a:pt x="113" y="104"/>
                    <a:pt x="175" y="76"/>
                    <a:pt x="252" y="51"/>
                  </a:cubicBezTo>
                  <a:cubicBezTo>
                    <a:pt x="244" y="0"/>
                    <a:pt x="244" y="0"/>
                    <a:pt x="244" y="0"/>
                  </a:cubicBezTo>
                  <a:lnTo>
                    <a:pt x="397" y="64"/>
                  </a:lnTo>
                  <a:close/>
                </a:path>
              </a:pathLst>
            </a:custGeom>
            <a:solidFill>
              <a:srgbClr val="397487"/>
            </a:solidFill>
            <a:ln w="3175">
              <a:solidFill>
                <a:schemeClr val="bg1">
                  <a:lumMod val="50000"/>
                </a:schemeClr>
              </a:solidFill>
            </a:ln>
          </p:spPr>
          <p:txBody>
            <a:bodyPr vert="horz" wrap="square" lIns="91440" tIns="45720" rIns="91440" bIns="45720" numCol="1" anchor="t" anchorCtr="0" compatLnSpc="1">
              <a:prstTxWarp prst="textNoShape">
                <a:avLst/>
              </a:prstTxWarp>
            </a:bodyPr>
            <a:lstStyle/>
            <a:p>
              <a:endParaRPr lang="ko-KR" altLang="en-US" dirty="0">
                <a:latin typeface="Century Gothic" panose="020B0502020202020204" pitchFamily="34" charset="0"/>
              </a:endParaRPr>
            </a:p>
          </p:txBody>
        </p:sp>
        <p:sp>
          <p:nvSpPr>
            <p:cNvPr id="93" name="Freeform 58"/>
            <p:cNvSpPr>
              <a:spLocks/>
            </p:cNvSpPr>
            <p:nvPr/>
          </p:nvSpPr>
          <p:spPr bwMode="auto">
            <a:xfrm>
              <a:off x="3295651" y="2454273"/>
              <a:ext cx="3951290" cy="554037"/>
            </a:xfrm>
            <a:custGeom>
              <a:avLst/>
              <a:gdLst>
                <a:gd name="T0" fmla="*/ 2014 w 2014"/>
                <a:gd name="T1" fmla="*/ 88 h 283"/>
                <a:gd name="T2" fmla="*/ 2011 w 2014"/>
                <a:gd name="T3" fmla="*/ 90 h 283"/>
                <a:gd name="T4" fmla="*/ 1898 w 2014"/>
                <a:gd name="T5" fmla="*/ 149 h 283"/>
                <a:gd name="T6" fmla="*/ 1767 w 2014"/>
                <a:gd name="T7" fmla="*/ 193 h 283"/>
                <a:gd name="T8" fmla="*/ 995 w 2014"/>
                <a:gd name="T9" fmla="*/ 283 h 283"/>
                <a:gd name="T10" fmla="*/ 224 w 2014"/>
                <a:gd name="T11" fmla="*/ 193 h 283"/>
                <a:gd name="T12" fmla="*/ 120 w 2014"/>
                <a:gd name="T13" fmla="*/ 160 h 283"/>
                <a:gd name="T14" fmla="*/ 108 w 2014"/>
                <a:gd name="T15" fmla="*/ 208 h 283"/>
                <a:gd name="T16" fmla="*/ 0 w 2014"/>
                <a:gd name="T17" fmla="*/ 50 h 283"/>
                <a:gd name="T18" fmla="*/ 156 w 2014"/>
                <a:gd name="T19" fmla="*/ 2 h 283"/>
                <a:gd name="T20" fmla="*/ 143 w 2014"/>
                <a:gd name="T21" fmla="*/ 57 h 283"/>
                <a:gd name="T22" fmla="*/ 240 w 2014"/>
                <a:gd name="T23" fmla="*/ 88 h 283"/>
                <a:gd name="T24" fmla="*/ 995 w 2014"/>
                <a:gd name="T25" fmla="*/ 176 h 283"/>
                <a:gd name="T26" fmla="*/ 1750 w 2014"/>
                <a:gd name="T27" fmla="*/ 88 h 283"/>
                <a:gd name="T28" fmla="*/ 1865 w 2014"/>
                <a:gd name="T29" fmla="*/ 50 h 283"/>
                <a:gd name="T30" fmla="*/ 1965 w 2014"/>
                <a:gd name="T31" fmla="*/ 0 h 283"/>
                <a:gd name="T32" fmla="*/ 1929 w 2014"/>
                <a:gd name="T33" fmla="*/ 93 h 283"/>
                <a:gd name="T34" fmla="*/ 2014 w 2014"/>
                <a:gd name="T35" fmla="*/ 8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14" h="283">
                  <a:moveTo>
                    <a:pt x="2014" y="88"/>
                  </a:moveTo>
                  <a:cubicBezTo>
                    <a:pt x="2011" y="90"/>
                    <a:pt x="2011" y="90"/>
                    <a:pt x="2011" y="90"/>
                  </a:cubicBezTo>
                  <a:cubicBezTo>
                    <a:pt x="1980" y="111"/>
                    <a:pt x="1943" y="131"/>
                    <a:pt x="1898" y="149"/>
                  </a:cubicBezTo>
                  <a:cubicBezTo>
                    <a:pt x="1859" y="165"/>
                    <a:pt x="1816" y="180"/>
                    <a:pt x="1767" y="193"/>
                  </a:cubicBezTo>
                  <a:cubicBezTo>
                    <a:pt x="1560" y="251"/>
                    <a:pt x="1286" y="283"/>
                    <a:pt x="995" y="283"/>
                  </a:cubicBezTo>
                  <a:cubicBezTo>
                    <a:pt x="704" y="283"/>
                    <a:pt x="430" y="251"/>
                    <a:pt x="224" y="193"/>
                  </a:cubicBezTo>
                  <a:cubicBezTo>
                    <a:pt x="186" y="183"/>
                    <a:pt x="151" y="172"/>
                    <a:pt x="120" y="160"/>
                  </a:cubicBezTo>
                  <a:cubicBezTo>
                    <a:pt x="108" y="208"/>
                    <a:pt x="108" y="208"/>
                    <a:pt x="108" y="208"/>
                  </a:cubicBezTo>
                  <a:cubicBezTo>
                    <a:pt x="0" y="50"/>
                    <a:pt x="0" y="50"/>
                    <a:pt x="0" y="50"/>
                  </a:cubicBezTo>
                  <a:cubicBezTo>
                    <a:pt x="156" y="2"/>
                    <a:pt x="156" y="2"/>
                    <a:pt x="156" y="2"/>
                  </a:cubicBezTo>
                  <a:cubicBezTo>
                    <a:pt x="143" y="57"/>
                    <a:pt x="143" y="57"/>
                    <a:pt x="143" y="57"/>
                  </a:cubicBezTo>
                  <a:cubicBezTo>
                    <a:pt x="171" y="67"/>
                    <a:pt x="203" y="78"/>
                    <a:pt x="240" y="88"/>
                  </a:cubicBezTo>
                  <a:cubicBezTo>
                    <a:pt x="441" y="145"/>
                    <a:pt x="709" y="176"/>
                    <a:pt x="995" y="176"/>
                  </a:cubicBezTo>
                  <a:cubicBezTo>
                    <a:pt x="1281" y="176"/>
                    <a:pt x="1549" y="145"/>
                    <a:pt x="1750" y="88"/>
                  </a:cubicBezTo>
                  <a:cubicBezTo>
                    <a:pt x="1795" y="76"/>
                    <a:pt x="1833" y="63"/>
                    <a:pt x="1865" y="50"/>
                  </a:cubicBezTo>
                  <a:cubicBezTo>
                    <a:pt x="1908" y="33"/>
                    <a:pt x="1941" y="16"/>
                    <a:pt x="1965" y="0"/>
                  </a:cubicBezTo>
                  <a:cubicBezTo>
                    <a:pt x="1929" y="93"/>
                    <a:pt x="1929" y="93"/>
                    <a:pt x="1929" y="93"/>
                  </a:cubicBezTo>
                  <a:lnTo>
                    <a:pt x="2014" y="88"/>
                  </a:lnTo>
                  <a:close/>
                </a:path>
              </a:pathLst>
            </a:custGeom>
            <a:solidFill>
              <a:schemeClr val="accent1">
                <a:lumMod val="60000"/>
                <a:lumOff val="40000"/>
              </a:schemeClr>
            </a:solidFill>
            <a:ln w="6350" cap="rnd" cmpd="sng" algn="ctr">
              <a:solidFill>
                <a:schemeClr val="bg1">
                  <a:lumMod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300"/>
                </a:spcAft>
              </a:pPr>
              <a:endParaRPr lang="ko-KR" altLang="en-US" sz="1200" b="1" dirty="0">
                <a:gradFill>
                  <a:gsLst>
                    <a:gs pos="0">
                      <a:prstClr val="white"/>
                    </a:gs>
                    <a:gs pos="100000">
                      <a:prstClr val="white"/>
                    </a:gs>
                  </a:gsLst>
                  <a:lin ang="5400000" scaled="0"/>
                </a:gradFill>
                <a:latin typeface="Century Gothic" panose="020B0502020202020204" pitchFamily="34" charset="0"/>
                <a:ea typeface="+mj-ea"/>
              </a:endParaRPr>
            </a:p>
          </p:txBody>
        </p:sp>
        <p:sp>
          <p:nvSpPr>
            <p:cNvPr id="94" name="Freeform 59"/>
            <p:cNvSpPr>
              <a:spLocks/>
            </p:cNvSpPr>
            <p:nvPr/>
          </p:nvSpPr>
          <p:spPr bwMode="auto">
            <a:xfrm>
              <a:off x="2995614" y="1982785"/>
              <a:ext cx="444500" cy="736599"/>
            </a:xfrm>
            <a:custGeom>
              <a:avLst/>
              <a:gdLst>
                <a:gd name="T0" fmla="*/ 153 w 227"/>
                <a:gd name="T1" fmla="*/ 290 h 375"/>
                <a:gd name="T2" fmla="*/ 227 w 227"/>
                <a:gd name="T3" fmla="*/ 267 h 375"/>
                <a:gd name="T4" fmla="*/ 136 w 227"/>
                <a:gd name="T5" fmla="*/ 0 h 375"/>
                <a:gd name="T6" fmla="*/ 29 w 227"/>
                <a:gd name="T7" fmla="*/ 166 h 375"/>
                <a:gd name="T8" fmla="*/ 116 w 227"/>
                <a:gd name="T9" fmla="*/ 320 h 375"/>
                <a:gd name="T10" fmla="*/ 212 w 227"/>
                <a:gd name="T11" fmla="*/ 375 h 375"/>
                <a:gd name="T12" fmla="*/ 153 w 227"/>
                <a:gd name="T13" fmla="*/ 290 h 375"/>
              </a:gdLst>
              <a:ahLst/>
              <a:cxnLst>
                <a:cxn ang="0">
                  <a:pos x="T0" y="T1"/>
                </a:cxn>
                <a:cxn ang="0">
                  <a:pos x="T2" y="T3"/>
                </a:cxn>
                <a:cxn ang="0">
                  <a:pos x="T4" y="T5"/>
                </a:cxn>
                <a:cxn ang="0">
                  <a:pos x="T6" y="T7"/>
                </a:cxn>
                <a:cxn ang="0">
                  <a:pos x="T8" y="T9"/>
                </a:cxn>
                <a:cxn ang="0">
                  <a:pos x="T10" y="T11"/>
                </a:cxn>
                <a:cxn ang="0">
                  <a:pos x="T12" y="T13"/>
                </a:cxn>
              </a:cxnLst>
              <a:rect l="0" t="0" r="r" b="b"/>
              <a:pathLst>
                <a:path w="227" h="375">
                  <a:moveTo>
                    <a:pt x="153" y="290"/>
                  </a:moveTo>
                  <a:cubicBezTo>
                    <a:pt x="227" y="267"/>
                    <a:pt x="227" y="267"/>
                    <a:pt x="227" y="267"/>
                  </a:cubicBezTo>
                  <a:cubicBezTo>
                    <a:pt x="0" y="162"/>
                    <a:pt x="136" y="0"/>
                    <a:pt x="136" y="0"/>
                  </a:cubicBezTo>
                  <a:cubicBezTo>
                    <a:pt x="136" y="0"/>
                    <a:pt x="28" y="60"/>
                    <a:pt x="29" y="166"/>
                  </a:cubicBezTo>
                  <a:cubicBezTo>
                    <a:pt x="29" y="225"/>
                    <a:pt x="58" y="276"/>
                    <a:pt x="116" y="320"/>
                  </a:cubicBezTo>
                  <a:cubicBezTo>
                    <a:pt x="142" y="340"/>
                    <a:pt x="174" y="358"/>
                    <a:pt x="212" y="375"/>
                  </a:cubicBezTo>
                  <a:lnTo>
                    <a:pt x="153" y="290"/>
                  </a:lnTo>
                  <a:close/>
                </a:path>
              </a:pathLst>
            </a:custGeom>
            <a:solidFill>
              <a:schemeClr val="accent2">
                <a:lumMod val="75000"/>
              </a:schemeClr>
            </a:solidFill>
            <a:ln w="3175">
              <a:solidFill>
                <a:schemeClr val="bg1">
                  <a:lumMod val="50000"/>
                </a:schemeClr>
              </a:solidFill>
            </a:ln>
          </p:spPr>
          <p:txBody>
            <a:bodyPr vert="horz" wrap="square" lIns="0" tIns="0" rIns="0" bIns="0" numCol="1" anchor="ctr" anchorCtr="0" compatLnSpc="1">
              <a:prstTxWarp prst="textNoShape">
                <a:avLst/>
              </a:prstTxWarp>
            </a:bodyPr>
            <a:lstStyle/>
            <a:p>
              <a:pPr algn="ctr">
                <a:spcAft>
                  <a:spcPts val="300"/>
                </a:spcAft>
              </a:pPr>
              <a:endParaRPr lang="ko-KR" altLang="en-US" sz="1200" b="1" dirty="0">
                <a:gradFill>
                  <a:gsLst>
                    <a:gs pos="0">
                      <a:schemeClr val="bg1">
                        <a:lumMod val="50000"/>
                      </a:schemeClr>
                    </a:gs>
                    <a:gs pos="100000">
                      <a:schemeClr val="bg1">
                        <a:lumMod val="50000"/>
                      </a:schemeClr>
                    </a:gs>
                  </a:gsLst>
                  <a:lin ang="5400000" scaled="0"/>
                </a:gradFill>
                <a:latin typeface="Century Gothic" panose="020B0502020202020204" pitchFamily="34" charset="0"/>
                <a:ea typeface="Roboto Condensed Regular"/>
              </a:endParaRPr>
            </a:p>
          </p:txBody>
        </p:sp>
        <p:sp>
          <p:nvSpPr>
            <p:cNvPr id="95" name="Freeform 60"/>
            <p:cNvSpPr>
              <a:spLocks/>
            </p:cNvSpPr>
            <p:nvPr/>
          </p:nvSpPr>
          <p:spPr bwMode="auto">
            <a:xfrm>
              <a:off x="7080253" y="1946273"/>
              <a:ext cx="366713" cy="690562"/>
            </a:xfrm>
            <a:custGeom>
              <a:avLst/>
              <a:gdLst>
                <a:gd name="T0" fmla="*/ 140 w 187"/>
                <a:gd name="T1" fmla="*/ 300 h 352"/>
                <a:gd name="T2" fmla="*/ 186 w 187"/>
                <a:gd name="T3" fmla="*/ 185 h 352"/>
                <a:gd name="T4" fmla="*/ 48 w 187"/>
                <a:gd name="T5" fmla="*/ 0 h 352"/>
                <a:gd name="T6" fmla="*/ 96 w 187"/>
                <a:gd name="T7" fmla="*/ 207 h 352"/>
                <a:gd name="T8" fmla="*/ 75 w 187"/>
                <a:gd name="T9" fmla="*/ 161 h 352"/>
                <a:gd name="T10" fmla="*/ 0 w 187"/>
                <a:gd name="T11" fmla="*/ 352 h 352"/>
                <a:gd name="T12" fmla="*/ 160 w 187"/>
                <a:gd name="T13" fmla="*/ 343 h 352"/>
                <a:gd name="T14" fmla="*/ 140 w 187"/>
                <a:gd name="T15" fmla="*/ 30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352">
                  <a:moveTo>
                    <a:pt x="140" y="300"/>
                  </a:moveTo>
                  <a:cubicBezTo>
                    <a:pt x="170" y="265"/>
                    <a:pt x="186" y="227"/>
                    <a:pt x="186" y="185"/>
                  </a:cubicBezTo>
                  <a:cubicBezTo>
                    <a:pt x="187" y="60"/>
                    <a:pt x="48" y="0"/>
                    <a:pt x="48" y="0"/>
                  </a:cubicBezTo>
                  <a:cubicBezTo>
                    <a:pt x="48" y="0"/>
                    <a:pt x="161" y="74"/>
                    <a:pt x="96" y="207"/>
                  </a:cubicBezTo>
                  <a:cubicBezTo>
                    <a:pt x="75" y="161"/>
                    <a:pt x="75" y="161"/>
                    <a:pt x="75" y="161"/>
                  </a:cubicBezTo>
                  <a:cubicBezTo>
                    <a:pt x="0" y="352"/>
                    <a:pt x="0" y="352"/>
                    <a:pt x="0" y="352"/>
                  </a:cubicBezTo>
                  <a:cubicBezTo>
                    <a:pt x="160" y="343"/>
                    <a:pt x="160" y="343"/>
                    <a:pt x="160" y="343"/>
                  </a:cubicBezTo>
                  <a:lnTo>
                    <a:pt x="140" y="300"/>
                  </a:lnTo>
                  <a:close/>
                </a:path>
              </a:pathLst>
            </a:custGeom>
            <a:solidFill>
              <a:schemeClr val="accent2">
                <a:lumMod val="75000"/>
              </a:schemeClr>
            </a:solidFill>
            <a:ln w="3175">
              <a:solidFill>
                <a:schemeClr val="bg1">
                  <a:lumMod val="50000"/>
                </a:schemeClr>
              </a:solidFill>
            </a:ln>
          </p:spPr>
          <p:txBody>
            <a:bodyPr vert="horz" wrap="square" lIns="0" tIns="0" rIns="0" bIns="0" numCol="1" anchor="ctr" anchorCtr="0" compatLnSpc="1">
              <a:prstTxWarp prst="textNoShape">
                <a:avLst/>
              </a:prstTxWarp>
            </a:bodyPr>
            <a:lstStyle/>
            <a:p>
              <a:pPr algn="ctr">
                <a:spcAft>
                  <a:spcPts val="300"/>
                </a:spcAft>
              </a:pPr>
              <a:endParaRPr lang="ko-KR" altLang="en-US" sz="1200" b="1" dirty="0">
                <a:gradFill>
                  <a:gsLst>
                    <a:gs pos="0">
                      <a:schemeClr val="bg1">
                        <a:lumMod val="50000"/>
                      </a:schemeClr>
                    </a:gs>
                    <a:gs pos="100000">
                      <a:schemeClr val="bg1">
                        <a:lumMod val="50000"/>
                      </a:schemeClr>
                    </a:gs>
                  </a:gsLst>
                  <a:lin ang="5400000" scaled="0"/>
                </a:gradFill>
                <a:latin typeface="Century Gothic" panose="020B0502020202020204" pitchFamily="34" charset="0"/>
                <a:ea typeface="Roboto Condensed Regular"/>
              </a:endParaRPr>
            </a:p>
          </p:txBody>
        </p:sp>
        <p:sp>
          <p:nvSpPr>
            <p:cNvPr id="96" name="Freeform 61"/>
            <p:cNvSpPr>
              <a:spLocks/>
            </p:cNvSpPr>
            <p:nvPr/>
          </p:nvSpPr>
          <p:spPr bwMode="auto">
            <a:xfrm>
              <a:off x="7031040" y="2454273"/>
              <a:ext cx="215900" cy="209550"/>
            </a:xfrm>
            <a:custGeom>
              <a:avLst/>
              <a:gdLst>
                <a:gd name="T0" fmla="*/ 110 w 110"/>
                <a:gd name="T1" fmla="*/ 88 h 107"/>
                <a:gd name="T2" fmla="*/ 107 w 110"/>
                <a:gd name="T3" fmla="*/ 90 h 107"/>
                <a:gd name="T4" fmla="*/ 88 w 110"/>
                <a:gd name="T5" fmla="*/ 103 h 107"/>
                <a:gd name="T6" fmla="*/ 88 w 110"/>
                <a:gd name="T7" fmla="*/ 103 h 107"/>
                <a:gd name="T8" fmla="*/ 0 w 110"/>
                <a:gd name="T9" fmla="*/ 107 h 107"/>
                <a:gd name="T10" fmla="*/ 36 w 110"/>
                <a:gd name="T11" fmla="*/ 15 h 107"/>
                <a:gd name="T12" fmla="*/ 36 w 110"/>
                <a:gd name="T13" fmla="*/ 15 h 107"/>
                <a:gd name="T14" fmla="*/ 61 w 110"/>
                <a:gd name="T15" fmla="*/ 0 h 107"/>
                <a:gd name="T16" fmla="*/ 25 w 110"/>
                <a:gd name="T17" fmla="*/ 93 h 107"/>
                <a:gd name="T18" fmla="*/ 110 w 110"/>
                <a:gd name="T19" fmla="*/ 8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7">
                  <a:moveTo>
                    <a:pt x="110" y="88"/>
                  </a:moveTo>
                  <a:cubicBezTo>
                    <a:pt x="107" y="90"/>
                    <a:pt x="107" y="90"/>
                    <a:pt x="107" y="90"/>
                  </a:cubicBezTo>
                  <a:cubicBezTo>
                    <a:pt x="101" y="95"/>
                    <a:pt x="95" y="99"/>
                    <a:pt x="88" y="103"/>
                  </a:cubicBezTo>
                  <a:cubicBezTo>
                    <a:pt x="88" y="103"/>
                    <a:pt x="88" y="103"/>
                    <a:pt x="88" y="103"/>
                  </a:cubicBezTo>
                  <a:cubicBezTo>
                    <a:pt x="0" y="107"/>
                    <a:pt x="0" y="107"/>
                    <a:pt x="0" y="107"/>
                  </a:cubicBezTo>
                  <a:cubicBezTo>
                    <a:pt x="36" y="15"/>
                    <a:pt x="36" y="15"/>
                    <a:pt x="36" y="15"/>
                  </a:cubicBezTo>
                  <a:cubicBezTo>
                    <a:pt x="36" y="15"/>
                    <a:pt x="36" y="15"/>
                    <a:pt x="36" y="15"/>
                  </a:cubicBezTo>
                  <a:cubicBezTo>
                    <a:pt x="45" y="10"/>
                    <a:pt x="54" y="5"/>
                    <a:pt x="61" y="0"/>
                  </a:cubicBezTo>
                  <a:cubicBezTo>
                    <a:pt x="25" y="93"/>
                    <a:pt x="25" y="93"/>
                    <a:pt x="25" y="93"/>
                  </a:cubicBezTo>
                  <a:lnTo>
                    <a:pt x="110" y="88"/>
                  </a:lnTo>
                  <a:close/>
                </a:path>
              </a:pathLst>
            </a:custGeom>
            <a:solidFill>
              <a:srgbClr val="000000">
                <a:alpha val="10196"/>
              </a:srgbClr>
            </a:solidFill>
            <a:ln>
              <a:noFill/>
            </a:ln>
          </p:spPr>
          <p:txBody>
            <a:bodyPr vert="horz" wrap="square" lIns="91440" tIns="45720" rIns="91440" bIns="45720" numCol="1" anchor="t" anchorCtr="0" compatLnSpc="1">
              <a:prstTxWarp prst="textNoShape">
                <a:avLst/>
              </a:prstTxWarp>
            </a:bodyPr>
            <a:lstStyle/>
            <a:p>
              <a:endParaRPr lang="ko-KR" altLang="en-US" dirty="0">
                <a:latin typeface="Century Gothic" panose="020B0502020202020204" pitchFamily="34" charset="0"/>
              </a:endParaRPr>
            </a:p>
          </p:txBody>
        </p:sp>
        <p:sp>
          <p:nvSpPr>
            <p:cNvPr id="97" name="Freeform 62"/>
            <p:cNvSpPr>
              <a:spLocks/>
            </p:cNvSpPr>
            <p:nvPr/>
          </p:nvSpPr>
          <p:spPr bwMode="auto">
            <a:xfrm>
              <a:off x="3754438" y="1763711"/>
              <a:ext cx="206375" cy="223838"/>
            </a:xfrm>
            <a:custGeom>
              <a:avLst/>
              <a:gdLst>
                <a:gd name="T0" fmla="*/ 105 w 105"/>
                <a:gd name="T1" fmla="*/ 31 h 114"/>
                <a:gd name="T2" fmla="*/ 43 w 105"/>
                <a:gd name="T3" fmla="*/ 108 h 114"/>
                <a:gd name="T4" fmla="*/ 20 w 105"/>
                <a:gd name="T5" fmla="*/ 114 h 114"/>
                <a:gd name="T6" fmla="*/ 79 w 105"/>
                <a:gd name="T7" fmla="*/ 41 h 114"/>
                <a:gd name="T8" fmla="*/ 0 w 105"/>
                <a:gd name="T9" fmla="*/ 8 h 114"/>
                <a:gd name="T10" fmla="*/ 31 w 105"/>
                <a:gd name="T11" fmla="*/ 0 h 114"/>
                <a:gd name="T12" fmla="*/ 105 w 105"/>
                <a:gd name="T13" fmla="*/ 31 h 114"/>
              </a:gdLst>
              <a:ahLst/>
              <a:cxnLst>
                <a:cxn ang="0">
                  <a:pos x="T0" y="T1"/>
                </a:cxn>
                <a:cxn ang="0">
                  <a:pos x="T2" y="T3"/>
                </a:cxn>
                <a:cxn ang="0">
                  <a:pos x="T4" y="T5"/>
                </a:cxn>
                <a:cxn ang="0">
                  <a:pos x="T6" y="T7"/>
                </a:cxn>
                <a:cxn ang="0">
                  <a:pos x="T8" y="T9"/>
                </a:cxn>
                <a:cxn ang="0">
                  <a:pos x="T10" y="T11"/>
                </a:cxn>
                <a:cxn ang="0">
                  <a:pos x="T12" y="T13"/>
                </a:cxn>
              </a:cxnLst>
              <a:rect l="0" t="0" r="r" b="b"/>
              <a:pathLst>
                <a:path w="105" h="114">
                  <a:moveTo>
                    <a:pt x="105" y="31"/>
                  </a:moveTo>
                  <a:cubicBezTo>
                    <a:pt x="43" y="108"/>
                    <a:pt x="43" y="108"/>
                    <a:pt x="43" y="108"/>
                  </a:cubicBezTo>
                  <a:cubicBezTo>
                    <a:pt x="35" y="110"/>
                    <a:pt x="28" y="112"/>
                    <a:pt x="20" y="114"/>
                  </a:cubicBezTo>
                  <a:cubicBezTo>
                    <a:pt x="79" y="41"/>
                    <a:pt x="79" y="41"/>
                    <a:pt x="79" y="41"/>
                  </a:cubicBezTo>
                  <a:cubicBezTo>
                    <a:pt x="0" y="8"/>
                    <a:pt x="0" y="8"/>
                    <a:pt x="0" y="8"/>
                  </a:cubicBezTo>
                  <a:cubicBezTo>
                    <a:pt x="9" y="6"/>
                    <a:pt x="20" y="3"/>
                    <a:pt x="31" y="0"/>
                  </a:cubicBezTo>
                  <a:lnTo>
                    <a:pt x="105" y="31"/>
                  </a:lnTo>
                  <a:close/>
                </a:path>
              </a:pathLst>
            </a:custGeom>
            <a:solidFill>
              <a:srgbClr val="000000">
                <a:alpha val="10196"/>
              </a:srgbClr>
            </a:solidFill>
            <a:ln>
              <a:noFill/>
            </a:ln>
          </p:spPr>
          <p:txBody>
            <a:bodyPr vert="horz" wrap="square" lIns="91440" tIns="45720" rIns="91440" bIns="45720" numCol="1" anchor="t" anchorCtr="0" compatLnSpc="1">
              <a:prstTxWarp prst="textNoShape">
                <a:avLst/>
              </a:prstTxWarp>
            </a:bodyPr>
            <a:lstStyle/>
            <a:p>
              <a:endParaRPr lang="ko-KR" altLang="en-US" dirty="0">
                <a:latin typeface="Century Gothic" panose="020B0502020202020204" pitchFamily="34" charset="0"/>
              </a:endParaRPr>
            </a:p>
          </p:txBody>
        </p:sp>
        <p:sp>
          <p:nvSpPr>
            <p:cNvPr id="98" name="Freeform 63"/>
            <p:cNvSpPr>
              <a:spLocks/>
            </p:cNvSpPr>
            <p:nvPr/>
          </p:nvSpPr>
          <p:spPr bwMode="auto">
            <a:xfrm>
              <a:off x="3246438" y="2486025"/>
              <a:ext cx="193675" cy="233363"/>
            </a:xfrm>
            <a:custGeom>
              <a:avLst/>
              <a:gdLst>
                <a:gd name="T0" fmla="*/ 25 w 99"/>
                <a:gd name="T1" fmla="*/ 34 h 119"/>
                <a:gd name="T2" fmla="*/ 84 w 99"/>
                <a:gd name="T3" fmla="*/ 119 h 119"/>
                <a:gd name="T4" fmla="*/ 57 w 99"/>
                <a:gd name="T5" fmla="*/ 107 h 119"/>
                <a:gd name="T6" fmla="*/ 0 w 99"/>
                <a:gd name="T7" fmla="*/ 23 h 119"/>
                <a:gd name="T8" fmla="*/ 75 w 99"/>
                <a:gd name="T9" fmla="*/ 0 h 119"/>
                <a:gd name="T10" fmla="*/ 99 w 99"/>
                <a:gd name="T11" fmla="*/ 11 h 119"/>
                <a:gd name="T12" fmla="*/ 25 w 99"/>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99" h="119">
                  <a:moveTo>
                    <a:pt x="25" y="34"/>
                  </a:moveTo>
                  <a:cubicBezTo>
                    <a:pt x="84" y="119"/>
                    <a:pt x="84" y="119"/>
                    <a:pt x="84" y="119"/>
                  </a:cubicBezTo>
                  <a:cubicBezTo>
                    <a:pt x="74" y="115"/>
                    <a:pt x="66" y="111"/>
                    <a:pt x="57" y="107"/>
                  </a:cubicBezTo>
                  <a:cubicBezTo>
                    <a:pt x="0" y="23"/>
                    <a:pt x="0" y="23"/>
                    <a:pt x="0" y="23"/>
                  </a:cubicBezTo>
                  <a:cubicBezTo>
                    <a:pt x="75" y="0"/>
                    <a:pt x="75" y="0"/>
                    <a:pt x="75" y="0"/>
                  </a:cubicBezTo>
                  <a:cubicBezTo>
                    <a:pt x="83" y="4"/>
                    <a:pt x="91" y="7"/>
                    <a:pt x="99" y="11"/>
                  </a:cubicBezTo>
                  <a:lnTo>
                    <a:pt x="25" y="34"/>
                  </a:lnTo>
                  <a:close/>
                </a:path>
              </a:pathLst>
            </a:custGeom>
            <a:solidFill>
              <a:srgbClr val="000000">
                <a:alpha val="10196"/>
              </a:srgbClr>
            </a:solidFill>
            <a:ln>
              <a:noFill/>
            </a:ln>
          </p:spPr>
          <p:txBody>
            <a:bodyPr vert="horz" wrap="square" lIns="91440" tIns="45720" rIns="91440" bIns="45720" numCol="1" anchor="t" anchorCtr="0" compatLnSpc="1">
              <a:prstTxWarp prst="textNoShape">
                <a:avLst/>
              </a:prstTxWarp>
            </a:bodyPr>
            <a:lstStyle/>
            <a:p>
              <a:endParaRPr lang="ko-KR" altLang="en-US" dirty="0">
                <a:latin typeface="Century Gothic" panose="020B0502020202020204" pitchFamily="34" charset="0"/>
              </a:endParaRPr>
            </a:p>
          </p:txBody>
        </p:sp>
      </p:grpSp>
      <p:sp>
        <p:nvSpPr>
          <p:cNvPr id="99" name="TextBox 98"/>
          <p:cNvSpPr txBox="1"/>
          <p:nvPr/>
        </p:nvSpPr>
        <p:spPr>
          <a:xfrm>
            <a:off x="6023810" y="2124628"/>
            <a:ext cx="4032448" cy="584775"/>
          </a:xfrm>
          <a:prstGeom prst="rect">
            <a:avLst/>
          </a:prstGeom>
          <a:noFill/>
        </p:spPr>
        <p:txBody>
          <a:bodyPr wrap="square" rtlCol="0">
            <a:spAutoFit/>
          </a:bodyPr>
          <a:lstStyle/>
          <a:p>
            <a:pPr algn="r"/>
            <a:r>
              <a:rPr lang="lt-LT" sz="1600" dirty="0">
                <a:latin typeface="Garamond" panose="02020404030301010803" pitchFamily="18" charset="0"/>
                <a:cs typeface="Tahoma" pitchFamily="34" charset="0"/>
              </a:rPr>
              <a:t>Ne vėliau kaip per </a:t>
            </a:r>
            <a:r>
              <a:rPr lang="lt-LT" sz="1600" b="1" dirty="0">
                <a:latin typeface="Garamond" panose="02020404030301010803" pitchFamily="18" charset="0"/>
                <a:cs typeface="Tahoma" pitchFamily="34" charset="0"/>
              </a:rPr>
              <a:t>5 darbo dienas </a:t>
            </a:r>
            <a:r>
              <a:rPr lang="lt-LT" sz="1600" dirty="0">
                <a:latin typeface="Garamond" panose="02020404030301010803" pitchFamily="18" charset="0"/>
                <a:cs typeface="Tahoma" pitchFamily="34" charset="0"/>
              </a:rPr>
              <a:t>(jei būtina ir įmanoma – nedelsiant)</a:t>
            </a:r>
            <a:endParaRPr lang="en-US" sz="1600" dirty="0">
              <a:latin typeface="Garamond" panose="02020404030301010803" pitchFamily="18" charset="0"/>
            </a:endParaRPr>
          </a:p>
        </p:txBody>
      </p:sp>
    </p:spTree>
    <p:extLst>
      <p:ext uri="{BB962C8B-B14F-4D97-AF65-F5344CB8AC3E}">
        <p14:creationId xmlns:p14="http://schemas.microsoft.com/office/powerpoint/2010/main" val="744146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heel(1)">
                                      <p:cBhvr>
                                        <p:cTn id="7" dur="2000"/>
                                        <p:tgtEl>
                                          <p:spTgt spid="89"/>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wheel(1)">
                                      <p:cBhvr>
                                        <p:cTn id="11"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Tiesioji jungtis 3"/>
          <p:cNvCxnSpPr/>
          <p:nvPr/>
        </p:nvCxnSpPr>
        <p:spPr>
          <a:xfrm flipV="1">
            <a:off x="333375" y="1221251"/>
            <a:ext cx="3427920" cy="14579"/>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Pavadinimas 8"/>
          <p:cNvSpPr>
            <a:spLocks noGrp="1"/>
          </p:cNvSpPr>
          <p:nvPr>
            <p:ph type="title"/>
          </p:nvPr>
        </p:nvSpPr>
        <p:spPr>
          <a:xfrm>
            <a:off x="333375" y="521805"/>
            <a:ext cx="10325372" cy="768350"/>
          </a:xfrm>
        </p:spPr>
        <p:txBody>
          <a:bodyPr>
            <a:noAutofit/>
          </a:bodyPr>
          <a:lstStyle/>
          <a:p>
            <a:pPr algn="ctr"/>
            <a:r>
              <a:rPr lang="lt-LT" dirty="0">
                <a:latin typeface="Garamond" panose="02020404030301010803" pitchFamily="18" charset="0"/>
              </a:rPr>
              <a:t>Subjektai, renkantys ir teikiantys informaciją</a:t>
            </a:r>
            <a:endParaRPr lang="lt-LT" dirty="0">
              <a:latin typeface="Garamond" panose="02020404030301010803" pitchFamily="18" charset="0"/>
              <a:cs typeface="Calibri Light" panose="020F0302020204030204" pitchFamily="34" charset="0"/>
            </a:endParaRPr>
          </a:p>
        </p:txBody>
      </p:sp>
      <p:grpSp>
        <p:nvGrpSpPr>
          <p:cNvPr id="2" name="Grupė 1"/>
          <p:cNvGrpSpPr/>
          <p:nvPr/>
        </p:nvGrpSpPr>
        <p:grpSpPr>
          <a:xfrm>
            <a:off x="333375" y="2691236"/>
            <a:ext cx="7667511" cy="2817869"/>
            <a:chOff x="646110" y="2267915"/>
            <a:chExt cx="7667511" cy="2817869"/>
          </a:xfrm>
        </p:grpSpPr>
        <p:sp>
          <p:nvSpPr>
            <p:cNvPr id="16" name="Freeform 31"/>
            <p:cNvSpPr>
              <a:spLocks noEditPoints="1"/>
            </p:cNvSpPr>
            <p:nvPr/>
          </p:nvSpPr>
          <p:spPr bwMode="auto">
            <a:xfrm>
              <a:off x="3227656" y="2267915"/>
              <a:ext cx="1024638" cy="1148049"/>
            </a:xfrm>
            <a:custGeom>
              <a:avLst/>
              <a:gdLst>
                <a:gd name="T0" fmla="*/ 457 w 479"/>
                <a:gd name="T1" fmla="*/ 323 h 577"/>
                <a:gd name="T2" fmla="*/ 418 w 479"/>
                <a:gd name="T3" fmla="*/ 258 h 577"/>
                <a:gd name="T4" fmla="*/ 414 w 479"/>
                <a:gd name="T5" fmla="*/ 245 h 577"/>
                <a:gd name="T6" fmla="*/ 424 w 479"/>
                <a:gd name="T7" fmla="*/ 232 h 577"/>
                <a:gd name="T8" fmla="*/ 415 w 479"/>
                <a:gd name="T9" fmla="*/ 240 h 577"/>
                <a:gd name="T10" fmla="*/ 419 w 479"/>
                <a:gd name="T11" fmla="*/ 184 h 577"/>
                <a:gd name="T12" fmla="*/ 426 w 479"/>
                <a:gd name="T13" fmla="*/ 86 h 577"/>
                <a:gd name="T14" fmla="*/ 422 w 479"/>
                <a:gd name="T15" fmla="*/ 82 h 577"/>
                <a:gd name="T16" fmla="*/ 351 w 479"/>
                <a:gd name="T17" fmla="*/ 39 h 577"/>
                <a:gd name="T18" fmla="*/ 350 w 479"/>
                <a:gd name="T19" fmla="*/ 38 h 577"/>
                <a:gd name="T20" fmla="*/ 348 w 479"/>
                <a:gd name="T21" fmla="*/ 35 h 577"/>
                <a:gd name="T22" fmla="*/ 343 w 479"/>
                <a:gd name="T23" fmla="*/ 31 h 577"/>
                <a:gd name="T24" fmla="*/ 290 w 479"/>
                <a:gd name="T25" fmla="*/ 26 h 577"/>
                <a:gd name="T26" fmla="*/ 291 w 479"/>
                <a:gd name="T27" fmla="*/ 23 h 577"/>
                <a:gd name="T28" fmla="*/ 293 w 479"/>
                <a:gd name="T29" fmla="*/ 15 h 577"/>
                <a:gd name="T30" fmla="*/ 294 w 479"/>
                <a:gd name="T31" fmla="*/ 6 h 577"/>
                <a:gd name="T32" fmla="*/ 293 w 479"/>
                <a:gd name="T33" fmla="*/ 4 h 577"/>
                <a:gd name="T34" fmla="*/ 290 w 479"/>
                <a:gd name="T35" fmla="*/ 3 h 577"/>
                <a:gd name="T36" fmla="*/ 285 w 479"/>
                <a:gd name="T37" fmla="*/ 4 h 577"/>
                <a:gd name="T38" fmla="*/ 284 w 479"/>
                <a:gd name="T39" fmla="*/ 5 h 577"/>
                <a:gd name="T40" fmla="*/ 239 w 479"/>
                <a:gd name="T41" fmla="*/ 27 h 577"/>
                <a:gd name="T42" fmla="*/ 238 w 479"/>
                <a:gd name="T43" fmla="*/ 25 h 577"/>
                <a:gd name="T44" fmla="*/ 238 w 479"/>
                <a:gd name="T45" fmla="*/ 22 h 577"/>
                <a:gd name="T46" fmla="*/ 236 w 479"/>
                <a:gd name="T47" fmla="*/ 17 h 577"/>
                <a:gd name="T48" fmla="*/ 233 w 479"/>
                <a:gd name="T49" fmla="*/ 17 h 577"/>
                <a:gd name="T50" fmla="*/ 211 w 479"/>
                <a:gd name="T51" fmla="*/ 16 h 577"/>
                <a:gd name="T52" fmla="*/ 185 w 479"/>
                <a:gd name="T53" fmla="*/ 35 h 577"/>
                <a:gd name="T54" fmla="*/ 118 w 479"/>
                <a:gd name="T55" fmla="*/ 44 h 577"/>
                <a:gd name="T56" fmla="*/ 33 w 479"/>
                <a:gd name="T57" fmla="*/ 261 h 577"/>
                <a:gd name="T58" fmla="*/ 42 w 479"/>
                <a:gd name="T59" fmla="*/ 182 h 577"/>
                <a:gd name="T60" fmla="*/ 66 w 479"/>
                <a:gd name="T61" fmla="*/ 334 h 577"/>
                <a:gd name="T62" fmla="*/ 56 w 479"/>
                <a:gd name="T63" fmla="*/ 286 h 577"/>
                <a:gd name="T64" fmla="*/ 103 w 479"/>
                <a:gd name="T65" fmla="*/ 364 h 577"/>
                <a:gd name="T66" fmla="*/ 152 w 479"/>
                <a:gd name="T67" fmla="*/ 450 h 577"/>
                <a:gd name="T68" fmla="*/ 150 w 479"/>
                <a:gd name="T69" fmla="*/ 410 h 577"/>
                <a:gd name="T70" fmla="*/ 156 w 479"/>
                <a:gd name="T71" fmla="*/ 458 h 577"/>
                <a:gd name="T72" fmla="*/ 160 w 479"/>
                <a:gd name="T73" fmla="*/ 453 h 577"/>
                <a:gd name="T74" fmla="*/ 160 w 479"/>
                <a:gd name="T75" fmla="*/ 457 h 577"/>
                <a:gd name="T76" fmla="*/ 140 w 479"/>
                <a:gd name="T77" fmla="*/ 530 h 577"/>
                <a:gd name="T78" fmla="*/ 300 w 479"/>
                <a:gd name="T79" fmla="*/ 570 h 577"/>
                <a:gd name="T80" fmla="*/ 285 w 479"/>
                <a:gd name="T81" fmla="*/ 545 h 577"/>
                <a:gd name="T82" fmla="*/ 290 w 479"/>
                <a:gd name="T83" fmla="*/ 456 h 577"/>
                <a:gd name="T84" fmla="*/ 308 w 479"/>
                <a:gd name="T85" fmla="*/ 448 h 577"/>
                <a:gd name="T86" fmla="*/ 316 w 479"/>
                <a:gd name="T87" fmla="*/ 451 h 577"/>
                <a:gd name="T88" fmla="*/ 318 w 479"/>
                <a:gd name="T89" fmla="*/ 452 h 577"/>
                <a:gd name="T90" fmla="*/ 325 w 479"/>
                <a:gd name="T91" fmla="*/ 454 h 577"/>
                <a:gd name="T92" fmla="*/ 325 w 479"/>
                <a:gd name="T93" fmla="*/ 454 h 577"/>
                <a:gd name="T94" fmla="*/ 399 w 479"/>
                <a:gd name="T95" fmla="*/ 439 h 577"/>
                <a:gd name="T96" fmla="*/ 400 w 479"/>
                <a:gd name="T97" fmla="*/ 410 h 577"/>
                <a:gd name="T98" fmla="*/ 410 w 479"/>
                <a:gd name="T99" fmla="*/ 385 h 577"/>
                <a:gd name="T100" fmla="*/ 422 w 479"/>
                <a:gd name="T101" fmla="*/ 370 h 577"/>
                <a:gd name="T102" fmla="*/ 422 w 479"/>
                <a:gd name="T103" fmla="*/ 368 h 577"/>
                <a:gd name="T104" fmla="*/ 422 w 479"/>
                <a:gd name="T105" fmla="*/ 346 h 577"/>
                <a:gd name="T106" fmla="*/ 457 w 479"/>
                <a:gd name="T107" fmla="*/ 323 h 577"/>
                <a:gd name="T108" fmla="*/ 286 w 479"/>
                <a:gd name="T109" fmla="*/ 7 h 577"/>
                <a:gd name="T110" fmla="*/ 286 w 479"/>
                <a:gd name="T111" fmla="*/ 7 h 577"/>
                <a:gd name="T112" fmla="*/ 290 w 479"/>
                <a:gd name="T113" fmla="*/ 6 h 577"/>
                <a:gd name="T114" fmla="*/ 291 w 479"/>
                <a:gd name="T115" fmla="*/ 7 h 577"/>
                <a:gd name="T116" fmla="*/ 290 w 479"/>
                <a:gd name="T117" fmla="*/ 14 h 577"/>
                <a:gd name="T118" fmla="*/ 288 w 479"/>
                <a:gd name="T119" fmla="*/ 19 h 577"/>
                <a:gd name="T120" fmla="*/ 286 w 479"/>
                <a:gd name="T121" fmla="*/ 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9" h="577">
                  <a:moveTo>
                    <a:pt x="457" y="323"/>
                  </a:moveTo>
                  <a:cubicBezTo>
                    <a:pt x="451" y="311"/>
                    <a:pt x="430" y="276"/>
                    <a:pt x="418" y="258"/>
                  </a:cubicBezTo>
                  <a:cubicBezTo>
                    <a:pt x="415" y="255"/>
                    <a:pt x="415" y="249"/>
                    <a:pt x="414" y="245"/>
                  </a:cubicBezTo>
                  <a:cubicBezTo>
                    <a:pt x="418" y="243"/>
                    <a:pt x="422" y="239"/>
                    <a:pt x="424" y="232"/>
                  </a:cubicBezTo>
                  <a:cubicBezTo>
                    <a:pt x="424" y="232"/>
                    <a:pt x="420" y="239"/>
                    <a:pt x="415" y="240"/>
                  </a:cubicBezTo>
                  <a:cubicBezTo>
                    <a:pt x="419" y="219"/>
                    <a:pt x="421" y="201"/>
                    <a:pt x="419" y="184"/>
                  </a:cubicBezTo>
                  <a:cubicBezTo>
                    <a:pt x="479" y="133"/>
                    <a:pt x="440" y="96"/>
                    <a:pt x="426" y="86"/>
                  </a:cubicBezTo>
                  <a:cubicBezTo>
                    <a:pt x="424" y="85"/>
                    <a:pt x="423" y="83"/>
                    <a:pt x="422" y="82"/>
                  </a:cubicBezTo>
                  <a:cubicBezTo>
                    <a:pt x="420" y="74"/>
                    <a:pt x="411" y="25"/>
                    <a:pt x="351" y="39"/>
                  </a:cubicBezTo>
                  <a:cubicBezTo>
                    <a:pt x="351" y="39"/>
                    <a:pt x="351" y="39"/>
                    <a:pt x="350" y="38"/>
                  </a:cubicBezTo>
                  <a:cubicBezTo>
                    <a:pt x="350" y="37"/>
                    <a:pt x="349" y="36"/>
                    <a:pt x="348" y="35"/>
                  </a:cubicBezTo>
                  <a:cubicBezTo>
                    <a:pt x="347" y="33"/>
                    <a:pt x="345" y="32"/>
                    <a:pt x="343" y="31"/>
                  </a:cubicBezTo>
                  <a:cubicBezTo>
                    <a:pt x="332" y="22"/>
                    <a:pt x="311" y="11"/>
                    <a:pt x="290" y="26"/>
                  </a:cubicBezTo>
                  <a:cubicBezTo>
                    <a:pt x="290" y="25"/>
                    <a:pt x="290" y="24"/>
                    <a:pt x="291" y="23"/>
                  </a:cubicBezTo>
                  <a:cubicBezTo>
                    <a:pt x="292" y="21"/>
                    <a:pt x="293" y="18"/>
                    <a:pt x="293" y="15"/>
                  </a:cubicBezTo>
                  <a:cubicBezTo>
                    <a:pt x="294" y="13"/>
                    <a:pt x="295" y="10"/>
                    <a:pt x="294" y="6"/>
                  </a:cubicBezTo>
                  <a:cubicBezTo>
                    <a:pt x="294" y="6"/>
                    <a:pt x="294" y="5"/>
                    <a:pt x="293" y="4"/>
                  </a:cubicBezTo>
                  <a:cubicBezTo>
                    <a:pt x="292" y="3"/>
                    <a:pt x="291" y="3"/>
                    <a:pt x="290" y="3"/>
                  </a:cubicBezTo>
                  <a:cubicBezTo>
                    <a:pt x="288" y="3"/>
                    <a:pt x="286" y="4"/>
                    <a:pt x="285" y="4"/>
                  </a:cubicBezTo>
                  <a:cubicBezTo>
                    <a:pt x="285" y="4"/>
                    <a:pt x="285" y="5"/>
                    <a:pt x="284" y="5"/>
                  </a:cubicBezTo>
                  <a:cubicBezTo>
                    <a:pt x="279" y="0"/>
                    <a:pt x="266" y="3"/>
                    <a:pt x="239" y="27"/>
                  </a:cubicBezTo>
                  <a:cubicBezTo>
                    <a:pt x="239" y="27"/>
                    <a:pt x="238" y="26"/>
                    <a:pt x="238" y="25"/>
                  </a:cubicBezTo>
                  <a:cubicBezTo>
                    <a:pt x="238" y="24"/>
                    <a:pt x="238" y="23"/>
                    <a:pt x="238" y="22"/>
                  </a:cubicBezTo>
                  <a:cubicBezTo>
                    <a:pt x="238" y="20"/>
                    <a:pt x="238" y="19"/>
                    <a:pt x="236" y="17"/>
                  </a:cubicBezTo>
                  <a:cubicBezTo>
                    <a:pt x="235" y="17"/>
                    <a:pt x="234" y="17"/>
                    <a:pt x="233" y="17"/>
                  </a:cubicBezTo>
                  <a:cubicBezTo>
                    <a:pt x="229" y="12"/>
                    <a:pt x="222" y="9"/>
                    <a:pt x="211" y="16"/>
                  </a:cubicBezTo>
                  <a:cubicBezTo>
                    <a:pt x="189" y="28"/>
                    <a:pt x="185" y="35"/>
                    <a:pt x="185" y="35"/>
                  </a:cubicBezTo>
                  <a:cubicBezTo>
                    <a:pt x="185" y="35"/>
                    <a:pt x="170" y="16"/>
                    <a:pt x="118" y="44"/>
                  </a:cubicBezTo>
                  <a:cubicBezTo>
                    <a:pt x="66" y="71"/>
                    <a:pt x="0" y="174"/>
                    <a:pt x="33" y="261"/>
                  </a:cubicBezTo>
                  <a:cubicBezTo>
                    <a:pt x="31" y="256"/>
                    <a:pt x="22" y="217"/>
                    <a:pt x="42" y="182"/>
                  </a:cubicBezTo>
                  <a:cubicBezTo>
                    <a:pt x="40" y="187"/>
                    <a:pt x="14" y="258"/>
                    <a:pt x="66" y="334"/>
                  </a:cubicBezTo>
                  <a:cubicBezTo>
                    <a:pt x="63" y="330"/>
                    <a:pt x="52" y="309"/>
                    <a:pt x="56" y="286"/>
                  </a:cubicBezTo>
                  <a:cubicBezTo>
                    <a:pt x="56" y="293"/>
                    <a:pt x="56" y="324"/>
                    <a:pt x="103" y="364"/>
                  </a:cubicBezTo>
                  <a:cubicBezTo>
                    <a:pt x="139" y="395"/>
                    <a:pt x="152" y="450"/>
                    <a:pt x="152" y="450"/>
                  </a:cubicBezTo>
                  <a:cubicBezTo>
                    <a:pt x="150" y="410"/>
                    <a:pt x="150" y="410"/>
                    <a:pt x="150" y="410"/>
                  </a:cubicBezTo>
                  <a:cubicBezTo>
                    <a:pt x="150" y="410"/>
                    <a:pt x="161" y="437"/>
                    <a:pt x="156" y="458"/>
                  </a:cubicBezTo>
                  <a:cubicBezTo>
                    <a:pt x="157" y="458"/>
                    <a:pt x="158" y="456"/>
                    <a:pt x="160" y="453"/>
                  </a:cubicBezTo>
                  <a:cubicBezTo>
                    <a:pt x="160" y="455"/>
                    <a:pt x="160" y="456"/>
                    <a:pt x="160" y="457"/>
                  </a:cubicBezTo>
                  <a:cubicBezTo>
                    <a:pt x="157" y="476"/>
                    <a:pt x="149" y="503"/>
                    <a:pt x="140" y="530"/>
                  </a:cubicBezTo>
                  <a:cubicBezTo>
                    <a:pt x="175" y="554"/>
                    <a:pt x="229" y="577"/>
                    <a:pt x="300" y="570"/>
                  </a:cubicBezTo>
                  <a:cubicBezTo>
                    <a:pt x="292" y="560"/>
                    <a:pt x="287" y="551"/>
                    <a:pt x="285" y="545"/>
                  </a:cubicBezTo>
                  <a:cubicBezTo>
                    <a:pt x="279" y="526"/>
                    <a:pt x="290" y="456"/>
                    <a:pt x="290" y="456"/>
                  </a:cubicBezTo>
                  <a:cubicBezTo>
                    <a:pt x="295" y="445"/>
                    <a:pt x="308" y="448"/>
                    <a:pt x="308" y="448"/>
                  </a:cubicBezTo>
                  <a:cubicBezTo>
                    <a:pt x="311" y="449"/>
                    <a:pt x="314" y="450"/>
                    <a:pt x="316" y="451"/>
                  </a:cubicBezTo>
                  <a:cubicBezTo>
                    <a:pt x="317" y="451"/>
                    <a:pt x="318" y="452"/>
                    <a:pt x="318" y="452"/>
                  </a:cubicBezTo>
                  <a:cubicBezTo>
                    <a:pt x="320" y="453"/>
                    <a:pt x="323" y="453"/>
                    <a:pt x="325" y="454"/>
                  </a:cubicBezTo>
                  <a:cubicBezTo>
                    <a:pt x="325" y="454"/>
                    <a:pt x="325" y="454"/>
                    <a:pt x="325" y="454"/>
                  </a:cubicBezTo>
                  <a:cubicBezTo>
                    <a:pt x="361" y="464"/>
                    <a:pt x="392" y="457"/>
                    <a:pt x="399" y="439"/>
                  </a:cubicBezTo>
                  <a:cubicBezTo>
                    <a:pt x="405" y="422"/>
                    <a:pt x="400" y="410"/>
                    <a:pt x="400" y="410"/>
                  </a:cubicBezTo>
                  <a:cubicBezTo>
                    <a:pt x="420" y="403"/>
                    <a:pt x="410" y="385"/>
                    <a:pt x="410" y="385"/>
                  </a:cubicBezTo>
                  <a:cubicBezTo>
                    <a:pt x="416" y="383"/>
                    <a:pt x="424" y="375"/>
                    <a:pt x="422" y="370"/>
                  </a:cubicBezTo>
                  <a:cubicBezTo>
                    <a:pt x="422" y="369"/>
                    <a:pt x="422" y="369"/>
                    <a:pt x="422" y="368"/>
                  </a:cubicBezTo>
                  <a:cubicBezTo>
                    <a:pt x="415" y="355"/>
                    <a:pt x="422" y="346"/>
                    <a:pt x="422" y="346"/>
                  </a:cubicBezTo>
                  <a:cubicBezTo>
                    <a:pt x="447" y="339"/>
                    <a:pt x="461" y="330"/>
                    <a:pt x="457" y="323"/>
                  </a:cubicBezTo>
                  <a:close/>
                  <a:moveTo>
                    <a:pt x="286" y="7"/>
                  </a:moveTo>
                  <a:cubicBezTo>
                    <a:pt x="286" y="7"/>
                    <a:pt x="286" y="7"/>
                    <a:pt x="286" y="7"/>
                  </a:cubicBezTo>
                  <a:cubicBezTo>
                    <a:pt x="287" y="6"/>
                    <a:pt x="289" y="6"/>
                    <a:pt x="290" y="6"/>
                  </a:cubicBezTo>
                  <a:cubicBezTo>
                    <a:pt x="291" y="6"/>
                    <a:pt x="291" y="6"/>
                    <a:pt x="291" y="7"/>
                  </a:cubicBezTo>
                  <a:cubicBezTo>
                    <a:pt x="291" y="9"/>
                    <a:pt x="291" y="12"/>
                    <a:pt x="290" y="14"/>
                  </a:cubicBezTo>
                  <a:cubicBezTo>
                    <a:pt x="289" y="16"/>
                    <a:pt x="289" y="17"/>
                    <a:pt x="288" y="19"/>
                  </a:cubicBezTo>
                  <a:cubicBezTo>
                    <a:pt x="288" y="15"/>
                    <a:pt x="288" y="10"/>
                    <a:pt x="286" y="7"/>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ko-KR" altLang="en-US" dirty="0"/>
            </a:p>
          </p:txBody>
        </p:sp>
        <p:sp>
          <p:nvSpPr>
            <p:cNvPr id="17" name="Freeform 31"/>
            <p:cNvSpPr>
              <a:spLocks noEditPoints="1"/>
            </p:cNvSpPr>
            <p:nvPr/>
          </p:nvSpPr>
          <p:spPr bwMode="auto">
            <a:xfrm>
              <a:off x="646110" y="2267916"/>
              <a:ext cx="1024638" cy="1148049"/>
            </a:xfrm>
            <a:custGeom>
              <a:avLst/>
              <a:gdLst>
                <a:gd name="T0" fmla="*/ 457 w 479"/>
                <a:gd name="T1" fmla="*/ 323 h 577"/>
                <a:gd name="T2" fmla="*/ 418 w 479"/>
                <a:gd name="T3" fmla="*/ 258 h 577"/>
                <a:gd name="T4" fmla="*/ 414 w 479"/>
                <a:gd name="T5" fmla="*/ 245 h 577"/>
                <a:gd name="T6" fmla="*/ 424 w 479"/>
                <a:gd name="T7" fmla="*/ 232 h 577"/>
                <a:gd name="T8" fmla="*/ 415 w 479"/>
                <a:gd name="T9" fmla="*/ 240 h 577"/>
                <a:gd name="T10" fmla="*/ 419 w 479"/>
                <a:gd name="T11" fmla="*/ 184 h 577"/>
                <a:gd name="T12" fmla="*/ 426 w 479"/>
                <a:gd name="T13" fmla="*/ 86 h 577"/>
                <a:gd name="T14" fmla="*/ 422 w 479"/>
                <a:gd name="T15" fmla="*/ 82 h 577"/>
                <a:gd name="T16" fmla="*/ 351 w 479"/>
                <a:gd name="T17" fmla="*/ 39 h 577"/>
                <a:gd name="T18" fmla="*/ 350 w 479"/>
                <a:gd name="T19" fmla="*/ 38 h 577"/>
                <a:gd name="T20" fmla="*/ 348 w 479"/>
                <a:gd name="T21" fmla="*/ 35 h 577"/>
                <a:gd name="T22" fmla="*/ 343 w 479"/>
                <a:gd name="T23" fmla="*/ 31 h 577"/>
                <a:gd name="T24" fmla="*/ 290 w 479"/>
                <a:gd name="T25" fmla="*/ 26 h 577"/>
                <a:gd name="T26" fmla="*/ 291 w 479"/>
                <a:gd name="T27" fmla="*/ 23 h 577"/>
                <a:gd name="T28" fmla="*/ 293 w 479"/>
                <a:gd name="T29" fmla="*/ 15 h 577"/>
                <a:gd name="T30" fmla="*/ 294 w 479"/>
                <a:gd name="T31" fmla="*/ 6 h 577"/>
                <a:gd name="T32" fmla="*/ 293 w 479"/>
                <a:gd name="T33" fmla="*/ 4 h 577"/>
                <a:gd name="T34" fmla="*/ 290 w 479"/>
                <a:gd name="T35" fmla="*/ 3 h 577"/>
                <a:gd name="T36" fmla="*/ 285 w 479"/>
                <a:gd name="T37" fmla="*/ 4 h 577"/>
                <a:gd name="T38" fmla="*/ 284 w 479"/>
                <a:gd name="T39" fmla="*/ 5 h 577"/>
                <a:gd name="T40" fmla="*/ 239 w 479"/>
                <a:gd name="T41" fmla="*/ 27 h 577"/>
                <a:gd name="T42" fmla="*/ 238 w 479"/>
                <a:gd name="T43" fmla="*/ 25 h 577"/>
                <a:gd name="T44" fmla="*/ 238 w 479"/>
                <a:gd name="T45" fmla="*/ 22 h 577"/>
                <a:gd name="T46" fmla="*/ 236 w 479"/>
                <a:gd name="T47" fmla="*/ 17 h 577"/>
                <a:gd name="T48" fmla="*/ 233 w 479"/>
                <a:gd name="T49" fmla="*/ 17 h 577"/>
                <a:gd name="T50" fmla="*/ 211 w 479"/>
                <a:gd name="T51" fmla="*/ 16 h 577"/>
                <a:gd name="T52" fmla="*/ 185 w 479"/>
                <a:gd name="T53" fmla="*/ 35 h 577"/>
                <a:gd name="T54" fmla="*/ 118 w 479"/>
                <a:gd name="T55" fmla="*/ 44 h 577"/>
                <a:gd name="T56" fmla="*/ 33 w 479"/>
                <a:gd name="T57" fmla="*/ 261 h 577"/>
                <a:gd name="T58" fmla="*/ 42 w 479"/>
                <a:gd name="T59" fmla="*/ 182 h 577"/>
                <a:gd name="T60" fmla="*/ 66 w 479"/>
                <a:gd name="T61" fmla="*/ 334 h 577"/>
                <a:gd name="T62" fmla="*/ 56 w 479"/>
                <a:gd name="T63" fmla="*/ 286 h 577"/>
                <a:gd name="T64" fmla="*/ 103 w 479"/>
                <a:gd name="T65" fmla="*/ 364 h 577"/>
                <a:gd name="T66" fmla="*/ 152 w 479"/>
                <a:gd name="T67" fmla="*/ 450 h 577"/>
                <a:gd name="T68" fmla="*/ 150 w 479"/>
                <a:gd name="T69" fmla="*/ 410 h 577"/>
                <a:gd name="T70" fmla="*/ 156 w 479"/>
                <a:gd name="T71" fmla="*/ 458 h 577"/>
                <a:gd name="T72" fmla="*/ 160 w 479"/>
                <a:gd name="T73" fmla="*/ 453 h 577"/>
                <a:gd name="T74" fmla="*/ 160 w 479"/>
                <a:gd name="T75" fmla="*/ 457 h 577"/>
                <a:gd name="T76" fmla="*/ 140 w 479"/>
                <a:gd name="T77" fmla="*/ 530 h 577"/>
                <a:gd name="T78" fmla="*/ 300 w 479"/>
                <a:gd name="T79" fmla="*/ 570 h 577"/>
                <a:gd name="T80" fmla="*/ 285 w 479"/>
                <a:gd name="T81" fmla="*/ 545 h 577"/>
                <a:gd name="T82" fmla="*/ 290 w 479"/>
                <a:gd name="T83" fmla="*/ 456 h 577"/>
                <a:gd name="T84" fmla="*/ 308 w 479"/>
                <a:gd name="T85" fmla="*/ 448 h 577"/>
                <a:gd name="T86" fmla="*/ 316 w 479"/>
                <a:gd name="T87" fmla="*/ 451 h 577"/>
                <a:gd name="T88" fmla="*/ 318 w 479"/>
                <a:gd name="T89" fmla="*/ 452 h 577"/>
                <a:gd name="T90" fmla="*/ 325 w 479"/>
                <a:gd name="T91" fmla="*/ 454 h 577"/>
                <a:gd name="T92" fmla="*/ 325 w 479"/>
                <a:gd name="T93" fmla="*/ 454 h 577"/>
                <a:gd name="T94" fmla="*/ 399 w 479"/>
                <a:gd name="T95" fmla="*/ 439 h 577"/>
                <a:gd name="T96" fmla="*/ 400 w 479"/>
                <a:gd name="T97" fmla="*/ 410 h 577"/>
                <a:gd name="T98" fmla="*/ 410 w 479"/>
                <a:gd name="T99" fmla="*/ 385 h 577"/>
                <a:gd name="T100" fmla="*/ 422 w 479"/>
                <a:gd name="T101" fmla="*/ 370 h 577"/>
                <a:gd name="T102" fmla="*/ 422 w 479"/>
                <a:gd name="T103" fmla="*/ 368 h 577"/>
                <a:gd name="T104" fmla="*/ 422 w 479"/>
                <a:gd name="T105" fmla="*/ 346 h 577"/>
                <a:gd name="T106" fmla="*/ 457 w 479"/>
                <a:gd name="T107" fmla="*/ 323 h 577"/>
                <a:gd name="T108" fmla="*/ 286 w 479"/>
                <a:gd name="T109" fmla="*/ 7 h 577"/>
                <a:gd name="T110" fmla="*/ 286 w 479"/>
                <a:gd name="T111" fmla="*/ 7 h 577"/>
                <a:gd name="T112" fmla="*/ 290 w 479"/>
                <a:gd name="T113" fmla="*/ 6 h 577"/>
                <a:gd name="T114" fmla="*/ 291 w 479"/>
                <a:gd name="T115" fmla="*/ 7 h 577"/>
                <a:gd name="T116" fmla="*/ 290 w 479"/>
                <a:gd name="T117" fmla="*/ 14 h 577"/>
                <a:gd name="T118" fmla="*/ 288 w 479"/>
                <a:gd name="T119" fmla="*/ 19 h 577"/>
                <a:gd name="T120" fmla="*/ 286 w 479"/>
                <a:gd name="T121" fmla="*/ 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9" h="577">
                  <a:moveTo>
                    <a:pt x="457" y="323"/>
                  </a:moveTo>
                  <a:cubicBezTo>
                    <a:pt x="451" y="311"/>
                    <a:pt x="430" y="276"/>
                    <a:pt x="418" y="258"/>
                  </a:cubicBezTo>
                  <a:cubicBezTo>
                    <a:pt x="415" y="255"/>
                    <a:pt x="415" y="249"/>
                    <a:pt x="414" y="245"/>
                  </a:cubicBezTo>
                  <a:cubicBezTo>
                    <a:pt x="418" y="243"/>
                    <a:pt x="422" y="239"/>
                    <a:pt x="424" y="232"/>
                  </a:cubicBezTo>
                  <a:cubicBezTo>
                    <a:pt x="424" y="232"/>
                    <a:pt x="420" y="239"/>
                    <a:pt x="415" y="240"/>
                  </a:cubicBezTo>
                  <a:cubicBezTo>
                    <a:pt x="419" y="219"/>
                    <a:pt x="421" y="201"/>
                    <a:pt x="419" y="184"/>
                  </a:cubicBezTo>
                  <a:cubicBezTo>
                    <a:pt x="479" y="133"/>
                    <a:pt x="440" y="96"/>
                    <a:pt x="426" y="86"/>
                  </a:cubicBezTo>
                  <a:cubicBezTo>
                    <a:pt x="424" y="85"/>
                    <a:pt x="423" y="83"/>
                    <a:pt x="422" y="82"/>
                  </a:cubicBezTo>
                  <a:cubicBezTo>
                    <a:pt x="420" y="74"/>
                    <a:pt x="411" y="25"/>
                    <a:pt x="351" y="39"/>
                  </a:cubicBezTo>
                  <a:cubicBezTo>
                    <a:pt x="351" y="39"/>
                    <a:pt x="351" y="39"/>
                    <a:pt x="350" y="38"/>
                  </a:cubicBezTo>
                  <a:cubicBezTo>
                    <a:pt x="350" y="37"/>
                    <a:pt x="349" y="36"/>
                    <a:pt x="348" y="35"/>
                  </a:cubicBezTo>
                  <a:cubicBezTo>
                    <a:pt x="347" y="33"/>
                    <a:pt x="345" y="32"/>
                    <a:pt x="343" y="31"/>
                  </a:cubicBezTo>
                  <a:cubicBezTo>
                    <a:pt x="332" y="22"/>
                    <a:pt x="311" y="11"/>
                    <a:pt x="290" y="26"/>
                  </a:cubicBezTo>
                  <a:cubicBezTo>
                    <a:pt x="290" y="25"/>
                    <a:pt x="290" y="24"/>
                    <a:pt x="291" y="23"/>
                  </a:cubicBezTo>
                  <a:cubicBezTo>
                    <a:pt x="292" y="21"/>
                    <a:pt x="293" y="18"/>
                    <a:pt x="293" y="15"/>
                  </a:cubicBezTo>
                  <a:cubicBezTo>
                    <a:pt x="294" y="13"/>
                    <a:pt x="295" y="10"/>
                    <a:pt x="294" y="6"/>
                  </a:cubicBezTo>
                  <a:cubicBezTo>
                    <a:pt x="294" y="6"/>
                    <a:pt x="294" y="5"/>
                    <a:pt x="293" y="4"/>
                  </a:cubicBezTo>
                  <a:cubicBezTo>
                    <a:pt x="292" y="3"/>
                    <a:pt x="291" y="3"/>
                    <a:pt x="290" y="3"/>
                  </a:cubicBezTo>
                  <a:cubicBezTo>
                    <a:pt x="288" y="3"/>
                    <a:pt x="286" y="4"/>
                    <a:pt x="285" y="4"/>
                  </a:cubicBezTo>
                  <a:cubicBezTo>
                    <a:pt x="285" y="4"/>
                    <a:pt x="285" y="5"/>
                    <a:pt x="284" y="5"/>
                  </a:cubicBezTo>
                  <a:cubicBezTo>
                    <a:pt x="279" y="0"/>
                    <a:pt x="266" y="3"/>
                    <a:pt x="239" y="27"/>
                  </a:cubicBezTo>
                  <a:cubicBezTo>
                    <a:pt x="239" y="27"/>
                    <a:pt x="238" y="26"/>
                    <a:pt x="238" y="25"/>
                  </a:cubicBezTo>
                  <a:cubicBezTo>
                    <a:pt x="238" y="24"/>
                    <a:pt x="238" y="23"/>
                    <a:pt x="238" y="22"/>
                  </a:cubicBezTo>
                  <a:cubicBezTo>
                    <a:pt x="238" y="20"/>
                    <a:pt x="238" y="19"/>
                    <a:pt x="236" y="17"/>
                  </a:cubicBezTo>
                  <a:cubicBezTo>
                    <a:pt x="235" y="17"/>
                    <a:pt x="234" y="17"/>
                    <a:pt x="233" y="17"/>
                  </a:cubicBezTo>
                  <a:cubicBezTo>
                    <a:pt x="229" y="12"/>
                    <a:pt x="222" y="9"/>
                    <a:pt x="211" y="16"/>
                  </a:cubicBezTo>
                  <a:cubicBezTo>
                    <a:pt x="189" y="28"/>
                    <a:pt x="185" y="35"/>
                    <a:pt x="185" y="35"/>
                  </a:cubicBezTo>
                  <a:cubicBezTo>
                    <a:pt x="185" y="35"/>
                    <a:pt x="170" y="16"/>
                    <a:pt x="118" y="44"/>
                  </a:cubicBezTo>
                  <a:cubicBezTo>
                    <a:pt x="66" y="71"/>
                    <a:pt x="0" y="174"/>
                    <a:pt x="33" y="261"/>
                  </a:cubicBezTo>
                  <a:cubicBezTo>
                    <a:pt x="31" y="256"/>
                    <a:pt x="22" y="217"/>
                    <a:pt x="42" y="182"/>
                  </a:cubicBezTo>
                  <a:cubicBezTo>
                    <a:pt x="40" y="187"/>
                    <a:pt x="14" y="258"/>
                    <a:pt x="66" y="334"/>
                  </a:cubicBezTo>
                  <a:cubicBezTo>
                    <a:pt x="63" y="330"/>
                    <a:pt x="52" y="309"/>
                    <a:pt x="56" y="286"/>
                  </a:cubicBezTo>
                  <a:cubicBezTo>
                    <a:pt x="56" y="293"/>
                    <a:pt x="56" y="324"/>
                    <a:pt x="103" y="364"/>
                  </a:cubicBezTo>
                  <a:cubicBezTo>
                    <a:pt x="139" y="395"/>
                    <a:pt x="152" y="450"/>
                    <a:pt x="152" y="450"/>
                  </a:cubicBezTo>
                  <a:cubicBezTo>
                    <a:pt x="150" y="410"/>
                    <a:pt x="150" y="410"/>
                    <a:pt x="150" y="410"/>
                  </a:cubicBezTo>
                  <a:cubicBezTo>
                    <a:pt x="150" y="410"/>
                    <a:pt x="161" y="437"/>
                    <a:pt x="156" y="458"/>
                  </a:cubicBezTo>
                  <a:cubicBezTo>
                    <a:pt x="157" y="458"/>
                    <a:pt x="158" y="456"/>
                    <a:pt x="160" y="453"/>
                  </a:cubicBezTo>
                  <a:cubicBezTo>
                    <a:pt x="160" y="455"/>
                    <a:pt x="160" y="456"/>
                    <a:pt x="160" y="457"/>
                  </a:cubicBezTo>
                  <a:cubicBezTo>
                    <a:pt x="157" y="476"/>
                    <a:pt x="149" y="503"/>
                    <a:pt x="140" y="530"/>
                  </a:cubicBezTo>
                  <a:cubicBezTo>
                    <a:pt x="175" y="554"/>
                    <a:pt x="229" y="577"/>
                    <a:pt x="300" y="570"/>
                  </a:cubicBezTo>
                  <a:cubicBezTo>
                    <a:pt x="292" y="560"/>
                    <a:pt x="287" y="551"/>
                    <a:pt x="285" y="545"/>
                  </a:cubicBezTo>
                  <a:cubicBezTo>
                    <a:pt x="279" y="526"/>
                    <a:pt x="290" y="456"/>
                    <a:pt x="290" y="456"/>
                  </a:cubicBezTo>
                  <a:cubicBezTo>
                    <a:pt x="295" y="445"/>
                    <a:pt x="308" y="448"/>
                    <a:pt x="308" y="448"/>
                  </a:cubicBezTo>
                  <a:cubicBezTo>
                    <a:pt x="311" y="449"/>
                    <a:pt x="314" y="450"/>
                    <a:pt x="316" y="451"/>
                  </a:cubicBezTo>
                  <a:cubicBezTo>
                    <a:pt x="317" y="451"/>
                    <a:pt x="318" y="452"/>
                    <a:pt x="318" y="452"/>
                  </a:cubicBezTo>
                  <a:cubicBezTo>
                    <a:pt x="320" y="453"/>
                    <a:pt x="323" y="453"/>
                    <a:pt x="325" y="454"/>
                  </a:cubicBezTo>
                  <a:cubicBezTo>
                    <a:pt x="325" y="454"/>
                    <a:pt x="325" y="454"/>
                    <a:pt x="325" y="454"/>
                  </a:cubicBezTo>
                  <a:cubicBezTo>
                    <a:pt x="361" y="464"/>
                    <a:pt x="392" y="457"/>
                    <a:pt x="399" y="439"/>
                  </a:cubicBezTo>
                  <a:cubicBezTo>
                    <a:pt x="405" y="422"/>
                    <a:pt x="400" y="410"/>
                    <a:pt x="400" y="410"/>
                  </a:cubicBezTo>
                  <a:cubicBezTo>
                    <a:pt x="420" y="403"/>
                    <a:pt x="410" y="385"/>
                    <a:pt x="410" y="385"/>
                  </a:cubicBezTo>
                  <a:cubicBezTo>
                    <a:pt x="416" y="383"/>
                    <a:pt x="424" y="375"/>
                    <a:pt x="422" y="370"/>
                  </a:cubicBezTo>
                  <a:cubicBezTo>
                    <a:pt x="422" y="369"/>
                    <a:pt x="422" y="369"/>
                    <a:pt x="422" y="368"/>
                  </a:cubicBezTo>
                  <a:cubicBezTo>
                    <a:pt x="415" y="355"/>
                    <a:pt x="422" y="346"/>
                    <a:pt x="422" y="346"/>
                  </a:cubicBezTo>
                  <a:cubicBezTo>
                    <a:pt x="447" y="339"/>
                    <a:pt x="461" y="330"/>
                    <a:pt x="457" y="323"/>
                  </a:cubicBezTo>
                  <a:close/>
                  <a:moveTo>
                    <a:pt x="286" y="7"/>
                  </a:moveTo>
                  <a:cubicBezTo>
                    <a:pt x="286" y="7"/>
                    <a:pt x="286" y="7"/>
                    <a:pt x="286" y="7"/>
                  </a:cubicBezTo>
                  <a:cubicBezTo>
                    <a:pt x="287" y="6"/>
                    <a:pt x="289" y="6"/>
                    <a:pt x="290" y="6"/>
                  </a:cubicBezTo>
                  <a:cubicBezTo>
                    <a:pt x="291" y="6"/>
                    <a:pt x="291" y="6"/>
                    <a:pt x="291" y="7"/>
                  </a:cubicBezTo>
                  <a:cubicBezTo>
                    <a:pt x="291" y="9"/>
                    <a:pt x="291" y="12"/>
                    <a:pt x="290" y="14"/>
                  </a:cubicBezTo>
                  <a:cubicBezTo>
                    <a:pt x="289" y="16"/>
                    <a:pt x="289" y="17"/>
                    <a:pt x="288" y="19"/>
                  </a:cubicBezTo>
                  <a:cubicBezTo>
                    <a:pt x="288" y="15"/>
                    <a:pt x="288" y="10"/>
                    <a:pt x="286" y="7"/>
                  </a:cubicBezTo>
                  <a:close/>
                </a:path>
              </a:pathLst>
            </a:custGeom>
            <a:solidFill>
              <a:schemeClr val="accent3">
                <a:lumMod val="75000"/>
              </a:schemeClr>
            </a:solidFill>
            <a:ln>
              <a:solidFill>
                <a:schemeClr val="accent3">
                  <a:lumMod val="60000"/>
                  <a:lumOff val="40000"/>
                </a:schemeClr>
              </a:solidFill>
            </a:ln>
          </p:spPr>
          <p:txBody>
            <a:bodyPr vert="horz" wrap="square" lIns="91440" tIns="45720" rIns="91440" bIns="45720" numCol="1" anchor="t" anchorCtr="0" compatLnSpc="1">
              <a:prstTxWarp prst="textNoShape">
                <a:avLst/>
              </a:prstTxWarp>
            </a:bodyPr>
            <a:lstStyle/>
            <a:p>
              <a:endParaRPr lang="ko-KR" altLang="en-US" dirty="0"/>
            </a:p>
          </p:txBody>
        </p:sp>
        <p:sp>
          <p:nvSpPr>
            <p:cNvPr id="18" name="Turinio vietos rezervavimo ženklas 2"/>
            <p:cNvSpPr txBox="1">
              <a:spLocks/>
            </p:cNvSpPr>
            <p:nvPr/>
          </p:nvSpPr>
          <p:spPr>
            <a:xfrm>
              <a:off x="646110" y="3763068"/>
              <a:ext cx="2312748" cy="13227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400" b="1" dirty="0">
                  <a:latin typeface="Garamond" panose="02020404030301010803" pitchFamily="18" charset="0"/>
                </a:rPr>
                <a:t>    PRAŠO / GAUNA</a:t>
              </a:r>
            </a:p>
            <a:p>
              <a:pPr marL="0" indent="0">
                <a:buFont typeface="Arial" panose="020B0604020202020204" pitchFamily="34" charset="0"/>
                <a:buNone/>
              </a:pPr>
              <a:r>
                <a:rPr lang="lt-LT" sz="1400" dirty="0">
                  <a:latin typeface="Garamond" panose="02020404030301010803" pitchFamily="18" charset="0"/>
                </a:rPr>
                <a:t>į pareigas asmenį skiriantis ar paskyręs subjektas</a:t>
              </a:r>
            </a:p>
          </p:txBody>
        </p:sp>
        <p:sp>
          <p:nvSpPr>
            <p:cNvPr id="19" name="Turinio vietos rezervavimo ženklas 2"/>
            <p:cNvSpPr txBox="1">
              <a:spLocks/>
            </p:cNvSpPr>
            <p:nvPr/>
          </p:nvSpPr>
          <p:spPr>
            <a:xfrm>
              <a:off x="3227656" y="3763068"/>
              <a:ext cx="2390386" cy="132271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lt-LT" sz="1400" b="1" dirty="0">
                  <a:latin typeface="Garamond" panose="02020404030301010803" pitchFamily="18" charset="0"/>
                </a:rPr>
                <a:t>RENKA</a:t>
              </a:r>
              <a:r>
                <a:rPr lang="lt-LT" sz="1400" dirty="0">
                  <a:latin typeface="Garamond" panose="02020404030301010803" pitchFamily="18" charset="0"/>
                </a:rPr>
                <a:t> </a:t>
              </a:r>
            </a:p>
            <a:p>
              <a:pPr marL="0" indent="0">
                <a:buNone/>
              </a:pPr>
              <a:r>
                <a:rPr lang="lt-LT" sz="1400" dirty="0">
                  <a:latin typeface="Garamond" panose="02020404030301010803" pitchFamily="18" charset="0"/>
                </a:rPr>
                <a:t>Specialiųjų tyrimų tarnyba</a:t>
              </a:r>
            </a:p>
          </p:txBody>
        </p:sp>
        <p:sp>
          <p:nvSpPr>
            <p:cNvPr id="20" name="Rodyklė kairėn-dešinėn 19"/>
            <p:cNvSpPr/>
            <p:nvPr/>
          </p:nvSpPr>
          <p:spPr>
            <a:xfrm>
              <a:off x="1882456" y="2850566"/>
              <a:ext cx="980553" cy="425597"/>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Rodyklė kairėn 20"/>
            <p:cNvSpPr/>
            <p:nvPr/>
          </p:nvSpPr>
          <p:spPr>
            <a:xfrm>
              <a:off x="4932236" y="2804886"/>
              <a:ext cx="3381385" cy="471277"/>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sp>
        <p:nvSpPr>
          <p:cNvPr id="22" name="Turinio vietos rezervavimo ženklas 2"/>
          <p:cNvSpPr txBox="1">
            <a:spLocks/>
          </p:cNvSpPr>
          <p:nvPr/>
        </p:nvSpPr>
        <p:spPr>
          <a:xfrm>
            <a:off x="7144472" y="3570150"/>
            <a:ext cx="2390386" cy="37278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lt-LT" sz="1400" b="1" dirty="0"/>
              <a:t>TEIKIA STT</a:t>
            </a:r>
          </a:p>
        </p:txBody>
      </p:sp>
      <p:sp>
        <p:nvSpPr>
          <p:cNvPr id="24" name="Turinio vietos rezervavimo ženklas 2"/>
          <p:cNvSpPr txBox="1">
            <a:spLocks/>
          </p:cNvSpPr>
          <p:nvPr/>
        </p:nvSpPr>
        <p:spPr>
          <a:xfrm>
            <a:off x="7894011" y="1393172"/>
            <a:ext cx="2499423" cy="4726741"/>
          </a:xfrm>
          <a:prstGeom prst="rect">
            <a:avLst/>
          </a:prstGeom>
          <a:ln>
            <a:no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lt-LT" sz="1600" dirty="0">
                <a:latin typeface="Garamond" panose="02020404030301010803" pitchFamily="18" charset="0"/>
              </a:rPr>
              <a:t>Kriminalinės žvalgybos pagrindinės institucijos   (KŽ subjektai)          </a:t>
            </a:r>
          </a:p>
          <a:p>
            <a:pPr>
              <a:spcBef>
                <a:spcPts val="0"/>
              </a:spcBef>
            </a:pPr>
            <a:r>
              <a:rPr lang="lt-LT" sz="1050" dirty="0">
                <a:latin typeface="Garamond" panose="02020404030301010803" pitchFamily="18" charset="0"/>
              </a:rPr>
              <a:t>LKPB, VSAT, VAT, FNTT, MKT, LKT</a:t>
            </a:r>
          </a:p>
          <a:p>
            <a:pPr marL="0" indent="0">
              <a:buNone/>
            </a:pPr>
            <a:endParaRPr lang="lt-LT" sz="1600" dirty="0">
              <a:latin typeface="Garamond" panose="02020404030301010803" pitchFamily="18" charset="0"/>
            </a:endParaRPr>
          </a:p>
          <a:p>
            <a:r>
              <a:rPr lang="lt-LT" sz="1600" dirty="0">
                <a:latin typeface="Garamond" panose="02020404030301010803" pitchFamily="18" charset="0"/>
              </a:rPr>
              <a:t>Žvalgybos institucijos   </a:t>
            </a:r>
            <a:r>
              <a:rPr lang="lt-LT" sz="1050" dirty="0">
                <a:latin typeface="Garamond" panose="02020404030301010803" pitchFamily="18" charset="0"/>
              </a:rPr>
              <a:t>VSD, AOTD</a:t>
            </a:r>
          </a:p>
          <a:p>
            <a:pPr marL="0" indent="0">
              <a:buNone/>
            </a:pPr>
            <a:endParaRPr lang="lt-LT" sz="1050" dirty="0">
              <a:latin typeface="Garamond" panose="02020404030301010803" pitchFamily="18" charset="0"/>
            </a:endParaRPr>
          </a:p>
          <a:p>
            <a:r>
              <a:rPr lang="lt-LT" sz="1600" dirty="0">
                <a:latin typeface="Garamond" panose="02020404030301010803" pitchFamily="18" charset="0"/>
              </a:rPr>
              <a:t>Kontrolės institucijos </a:t>
            </a:r>
            <a:r>
              <a:rPr lang="lt-LT" sz="1050" dirty="0">
                <a:latin typeface="Garamond" panose="02020404030301010803" pitchFamily="18" charset="0"/>
              </a:rPr>
              <a:t>VMI, VTEK</a:t>
            </a:r>
          </a:p>
          <a:p>
            <a:pPr marL="0" indent="0">
              <a:buNone/>
            </a:pPr>
            <a:endParaRPr lang="lt-LT" sz="1600" dirty="0">
              <a:latin typeface="Garamond" panose="02020404030301010803" pitchFamily="18" charset="0"/>
            </a:endParaRPr>
          </a:p>
          <a:p>
            <a:r>
              <a:rPr lang="lt-LT" sz="1600" dirty="0">
                <a:latin typeface="Garamond" panose="02020404030301010803" pitchFamily="18" charset="0"/>
              </a:rPr>
              <a:t>Buvę darbdaviai</a:t>
            </a:r>
          </a:p>
          <a:p>
            <a:endParaRPr lang="lt-LT" sz="1600" dirty="0">
              <a:latin typeface="Garamond" panose="02020404030301010803" pitchFamily="18" charset="0"/>
            </a:endParaRPr>
          </a:p>
          <a:p>
            <a:r>
              <a:rPr lang="lt-LT" sz="1600" dirty="0">
                <a:latin typeface="Garamond" panose="02020404030301010803" pitchFamily="18" charset="0"/>
              </a:rPr>
              <a:t>+ Registrai ir informacinės sistemos</a:t>
            </a:r>
          </a:p>
          <a:p>
            <a:pPr marL="0" indent="0">
              <a:buNone/>
            </a:pPr>
            <a:endParaRPr lang="lt-LT" sz="1000" dirty="0"/>
          </a:p>
        </p:txBody>
      </p:sp>
      <p:sp>
        <p:nvSpPr>
          <p:cNvPr id="42" name="object 5"/>
          <p:cNvSpPr>
            <a:spLocks noChangeAspect="1"/>
          </p:cNvSpPr>
          <p:nvPr/>
        </p:nvSpPr>
        <p:spPr>
          <a:xfrm>
            <a:off x="5636526" y="2616909"/>
            <a:ext cx="1637374" cy="1739552"/>
          </a:xfrm>
          <a:prstGeom prst="rect">
            <a:avLst/>
          </a:prstGeom>
          <a:blipFill>
            <a:blip r:embed="rId3" cstate="print"/>
            <a:stretch>
              <a:fillRect/>
            </a:stretch>
          </a:blipFill>
        </p:spPr>
        <p:txBody>
          <a:bodyPr wrap="square" lIns="0" tIns="0" rIns="0" bIns="0" rtlCol="0"/>
          <a:lstStyle/>
          <a:p>
            <a:endParaRPr sz="1200">
              <a:solidFill>
                <a:prstClr val="black"/>
              </a:solidFill>
            </a:endParaRPr>
          </a:p>
        </p:txBody>
      </p:sp>
    </p:spTree>
    <p:extLst>
      <p:ext uri="{BB962C8B-B14F-4D97-AF65-F5344CB8AC3E}">
        <p14:creationId xmlns:p14="http://schemas.microsoft.com/office/powerpoint/2010/main" val="1966600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2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upė 62"/>
          <p:cNvGrpSpPr/>
          <p:nvPr/>
        </p:nvGrpSpPr>
        <p:grpSpPr>
          <a:xfrm rot="20090447">
            <a:off x="493349" y="1797641"/>
            <a:ext cx="3295604" cy="3056327"/>
            <a:chOff x="6094586" y="525436"/>
            <a:chExt cx="3295604" cy="3056327"/>
          </a:xfrm>
          <a:scene3d>
            <a:camera prst="orthographicFront">
              <a:rot lat="0" lon="0" rev="0"/>
            </a:camera>
            <a:lightRig rig="balanced" dir="t">
              <a:rot lat="0" lon="0" rev="8700000"/>
            </a:lightRig>
          </a:scene3d>
        </p:grpSpPr>
        <p:sp>
          <p:nvSpPr>
            <p:cNvPr id="56" name="Skritulinė diagrama 55"/>
            <p:cNvSpPr/>
            <p:nvPr/>
          </p:nvSpPr>
          <p:spPr>
            <a:xfrm rot="12878323">
              <a:off x="6336590" y="528163"/>
              <a:ext cx="3053600" cy="3053600"/>
            </a:xfrm>
            <a:prstGeom prst="pie">
              <a:avLst>
                <a:gd name="adj1" fmla="val 0"/>
                <a:gd name="adj2" fmla="val 17097163"/>
              </a:avLst>
            </a:prstGeom>
            <a:solidFill>
              <a:schemeClr val="bg1">
                <a:lumMod val="65000"/>
              </a:schemeClr>
            </a:solidFill>
            <a:ln w="57150">
              <a:solidFill>
                <a:schemeClr val="tx1">
                  <a:lumMod val="50000"/>
                  <a:lumOff val="50000"/>
                </a:schemeClr>
              </a:solid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tx1"/>
                </a:solidFill>
              </a:endParaRPr>
            </a:p>
          </p:txBody>
        </p:sp>
        <p:sp>
          <p:nvSpPr>
            <p:cNvPr id="58" name="Skritulinė diagrama 57"/>
            <p:cNvSpPr/>
            <p:nvPr/>
          </p:nvSpPr>
          <p:spPr>
            <a:xfrm rot="9683435">
              <a:off x="6094586" y="525436"/>
              <a:ext cx="3053600" cy="3053600"/>
            </a:xfrm>
            <a:prstGeom prst="pie">
              <a:avLst>
                <a:gd name="adj1" fmla="val 20225729"/>
                <a:gd name="adj2" fmla="val 3183903"/>
              </a:avLst>
            </a:prstGeom>
            <a:solidFill>
              <a:schemeClr val="bg1">
                <a:lumMod val="65000"/>
              </a:schemeClr>
            </a:solidFill>
            <a:ln w="57150">
              <a:solidFill>
                <a:schemeClr val="tx1">
                  <a:lumMod val="50000"/>
                  <a:lumOff val="50000"/>
                </a:schemeClr>
              </a:solid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tx1"/>
                </a:solidFill>
              </a:endParaRPr>
            </a:p>
          </p:txBody>
        </p:sp>
      </p:grpSp>
      <p:sp>
        <p:nvSpPr>
          <p:cNvPr id="60" name="TextBox 59"/>
          <p:cNvSpPr txBox="1"/>
          <p:nvPr/>
        </p:nvSpPr>
        <p:spPr>
          <a:xfrm>
            <a:off x="2100770" y="2641369"/>
            <a:ext cx="1673402" cy="646331"/>
          </a:xfrm>
          <a:prstGeom prst="rect">
            <a:avLst/>
          </a:prstGeom>
          <a:noFill/>
        </p:spPr>
        <p:txBody>
          <a:bodyPr wrap="square" rtlCol="0">
            <a:spAutoFit/>
          </a:bodyPr>
          <a:lstStyle/>
          <a:p>
            <a:r>
              <a:rPr lang="lt-LT" dirty="0">
                <a:latin typeface="Garamond" panose="02020404030301010803" pitchFamily="18" charset="0"/>
              </a:rPr>
              <a:t>Nepriekaištinga reputacija</a:t>
            </a:r>
          </a:p>
        </p:txBody>
      </p:sp>
      <p:sp>
        <p:nvSpPr>
          <p:cNvPr id="61" name="TextBox 60"/>
          <p:cNvSpPr txBox="1"/>
          <p:nvPr/>
        </p:nvSpPr>
        <p:spPr>
          <a:xfrm>
            <a:off x="545311" y="3384676"/>
            <a:ext cx="1299331" cy="646331"/>
          </a:xfrm>
          <a:prstGeom prst="rect">
            <a:avLst/>
          </a:prstGeom>
          <a:noFill/>
        </p:spPr>
        <p:txBody>
          <a:bodyPr wrap="square" rtlCol="0">
            <a:spAutoFit/>
          </a:bodyPr>
          <a:lstStyle/>
          <a:p>
            <a:r>
              <a:rPr lang="lt-LT" dirty="0">
                <a:latin typeface="Garamond" panose="02020404030301010803" pitchFamily="18" charset="0"/>
              </a:rPr>
              <a:t>STT informacija</a:t>
            </a:r>
          </a:p>
        </p:txBody>
      </p:sp>
      <p:sp>
        <p:nvSpPr>
          <p:cNvPr id="99" name="Vertikalioji slinktis 98"/>
          <p:cNvSpPr/>
          <p:nvPr/>
        </p:nvSpPr>
        <p:spPr>
          <a:xfrm>
            <a:off x="6276800" y="3079636"/>
            <a:ext cx="2440178" cy="1902743"/>
          </a:xfrm>
          <a:prstGeom prst="verticalScroll">
            <a:avLst/>
          </a:prstGeom>
          <a:solidFill>
            <a:schemeClr val="accent1">
              <a:lumMod val="40000"/>
              <a:lumOff val="60000"/>
            </a:schemeClr>
          </a:solidFill>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21" name="Vertikalioji slinktis 20"/>
          <p:cNvSpPr/>
          <p:nvPr/>
        </p:nvSpPr>
        <p:spPr>
          <a:xfrm>
            <a:off x="7337741" y="1007326"/>
            <a:ext cx="2482544" cy="1362223"/>
          </a:xfrm>
          <a:prstGeom prst="verticalScroll">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22" name="Vertikalioji slinktis 21"/>
          <p:cNvSpPr/>
          <p:nvPr/>
        </p:nvSpPr>
        <p:spPr>
          <a:xfrm>
            <a:off x="4261567" y="1007326"/>
            <a:ext cx="2482544" cy="1297490"/>
          </a:xfrm>
          <a:prstGeom prst="verticalScroll">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23" name="TextBox 22"/>
          <p:cNvSpPr txBox="1"/>
          <p:nvPr/>
        </p:nvSpPr>
        <p:spPr>
          <a:xfrm>
            <a:off x="4597551" y="1435177"/>
            <a:ext cx="1776868" cy="1107996"/>
          </a:xfrm>
          <a:prstGeom prst="rect">
            <a:avLst/>
          </a:prstGeom>
          <a:noFill/>
        </p:spPr>
        <p:txBody>
          <a:bodyPr wrap="square" rtlCol="0">
            <a:spAutoFit/>
          </a:bodyPr>
          <a:lstStyle/>
          <a:p>
            <a:pPr marL="285750" indent="-285750">
              <a:buFont typeface="Wingdings" panose="05000000000000000000" pitchFamily="2" charset="2"/>
              <a:buChar char="§"/>
            </a:pPr>
            <a:r>
              <a:rPr lang="lt-LT" sz="1600" b="1" dirty="0">
                <a:latin typeface="Garamond" panose="02020404030301010803" pitchFamily="18" charset="0"/>
              </a:rPr>
              <a:t>Skiriamas į pareigas</a:t>
            </a:r>
          </a:p>
          <a:p>
            <a:pPr marL="285750" indent="-285750">
              <a:buFont typeface="Wingdings" panose="05000000000000000000" pitchFamily="2" charset="2"/>
              <a:buChar char="§"/>
            </a:pPr>
            <a:endParaRPr lang="lt-LT" sz="1600" dirty="0">
              <a:latin typeface="Garamond" panose="02020404030301010803" pitchFamily="18" charset="0"/>
            </a:endParaRPr>
          </a:p>
          <a:p>
            <a:endParaRPr lang="lt-LT" dirty="0"/>
          </a:p>
        </p:txBody>
      </p:sp>
      <p:sp>
        <p:nvSpPr>
          <p:cNvPr id="24" name="TextBox 23"/>
          <p:cNvSpPr txBox="1"/>
          <p:nvPr/>
        </p:nvSpPr>
        <p:spPr>
          <a:xfrm>
            <a:off x="7776381" y="1216227"/>
            <a:ext cx="1776868" cy="1354217"/>
          </a:xfrm>
          <a:prstGeom prst="rect">
            <a:avLst/>
          </a:prstGeom>
          <a:noFill/>
        </p:spPr>
        <p:txBody>
          <a:bodyPr wrap="square" rtlCol="0">
            <a:spAutoFit/>
          </a:bodyPr>
          <a:lstStyle/>
          <a:p>
            <a:endParaRPr lang="lt-LT" sz="1600" dirty="0"/>
          </a:p>
          <a:p>
            <a:pPr marL="285750" indent="-285750">
              <a:buFont typeface="Wingdings" panose="05000000000000000000" pitchFamily="2" charset="2"/>
              <a:buChar char="§"/>
            </a:pPr>
            <a:r>
              <a:rPr lang="lt-LT" sz="1600" b="1" dirty="0">
                <a:latin typeface="Garamond" panose="02020404030301010803" pitchFamily="18" charset="0"/>
              </a:rPr>
              <a:t>Neskiriamas į pareigas</a:t>
            </a:r>
          </a:p>
          <a:p>
            <a:pPr marL="285750" indent="-285750">
              <a:buFont typeface="Wingdings" panose="05000000000000000000" pitchFamily="2" charset="2"/>
              <a:buChar char="§"/>
            </a:pPr>
            <a:endParaRPr lang="lt-LT" sz="1600" dirty="0"/>
          </a:p>
          <a:p>
            <a:endParaRPr lang="lt-LT" dirty="0"/>
          </a:p>
        </p:txBody>
      </p:sp>
      <p:sp>
        <p:nvSpPr>
          <p:cNvPr id="3" name="Rodyklė žemyn 2"/>
          <p:cNvSpPr/>
          <p:nvPr/>
        </p:nvSpPr>
        <p:spPr>
          <a:xfrm>
            <a:off x="7590416" y="2522580"/>
            <a:ext cx="484632" cy="4260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7" name="Rodyklė žemyn 26"/>
          <p:cNvSpPr/>
          <p:nvPr/>
        </p:nvSpPr>
        <p:spPr>
          <a:xfrm>
            <a:off x="9112531" y="2546512"/>
            <a:ext cx="484632" cy="4260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8" name="TextBox 27"/>
          <p:cNvSpPr txBox="1"/>
          <p:nvPr/>
        </p:nvSpPr>
        <p:spPr>
          <a:xfrm>
            <a:off x="6604094" y="3320386"/>
            <a:ext cx="1948775" cy="1661993"/>
          </a:xfrm>
          <a:prstGeom prst="rect">
            <a:avLst/>
          </a:prstGeom>
          <a:noFill/>
        </p:spPr>
        <p:txBody>
          <a:bodyPr wrap="square" rtlCol="0">
            <a:spAutoFit/>
          </a:bodyPr>
          <a:lstStyle/>
          <a:p>
            <a:r>
              <a:rPr lang="lt-LT" sz="1400" b="1" dirty="0">
                <a:latin typeface="Garamond" panose="02020404030301010803" pitchFamily="18" charset="0"/>
              </a:rPr>
              <a:t>Iš </a:t>
            </a:r>
            <a:r>
              <a:rPr lang="lt-LT" sz="1400" b="1" u="sng" dirty="0">
                <a:latin typeface="Garamond" panose="02020404030301010803" pitchFamily="18" charset="0"/>
              </a:rPr>
              <a:t>pateiktos informacijos </a:t>
            </a:r>
            <a:r>
              <a:rPr lang="lt-LT" sz="1400" b="1" dirty="0">
                <a:latin typeface="Garamond" panose="02020404030301010803" pitchFamily="18" charset="0"/>
              </a:rPr>
              <a:t>matyti, kad asmuo neatitinka  nepriekaištingos reputacijos ar specialiųjų reikalavimų</a:t>
            </a:r>
          </a:p>
          <a:p>
            <a:endParaRPr lang="lt-LT" dirty="0"/>
          </a:p>
        </p:txBody>
      </p:sp>
      <p:sp>
        <p:nvSpPr>
          <p:cNvPr id="29" name="Vertikalioji slinktis 28"/>
          <p:cNvSpPr/>
          <p:nvPr/>
        </p:nvSpPr>
        <p:spPr>
          <a:xfrm>
            <a:off x="8642559" y="3038570"/>
            <a:ext cx="2482544" cy="3083618"/>
          </a:xfrm>
          <a:prstGeom prst="verticalScroll">
            <a:avLst/>
          </a:prstGeom>
          <a:solidFill>
            <a:schemeClr val="accent1">
              <a:lumMod val="40000"/>
              <a:lumOff val="60000"/>
            </a:schemeClr>
          </a:solidFill>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30" name="TextBox 29"/>
          <p:cNvSpPr txBox="1"/>
          <p:nvPr/>
        </p:nvSpPr>
        <p:spPr>
          <a:xfrm>
            <a:off x="8951937" y="3440724"/>
            <a:ext cx="1863787" cy="2677656"/>
          </a:xfrm>
          <a:prstGeom prst="rect">
            <a:avLst/>
          </a:prstGeom>
          <a:noFill/>
        </p:spPr>
        <p:txBody>
          <a:bodyPr wrap="square" rtlCol="0">
            <a:spAutoFit/>
          </a:bodyPr>
          <a:lstStyle/>
          <a:p>
            <a:r>
              <a:rPr lang="lt-LT" sz="1400" b="1" dirty="0">
                <a:latin typeface="Garamond" panose="02020404030301010803" pitchFamily="18" charset="0"/>
              </a:rPr>
              <a:t>Iš </a:t>
            </a:r>
            <a:r>
              <a:rPr lang="lt-LT" sz="1400" b="1" u="sng" dirty="0">
                <a:latin typeface="Garamond" panose="02020404030301010803" pitchFamily="18" charset="0"/>
              </a:rPr>
              <a:t>žinomos informacijos visumos </a:t>
            </a:r>
            <a:r>
              <a:rPr lang="lt-LT" sz="1400" b="1" dirty="0">
                <a:latin typeface="Garamond" panose="02020404030301010803" pitchFamily="18" charset="0"/>
              </a:rPr>
              <a:t>gali būti padaryta pagrįsta ir motyvuota išvada, kad paskyrus asmenį į pareigas kils korupcijos rizika, todėl gali būti priimamas sprendimas atsisakyti asmenį  teikti ar skirti į pareigas </a:t>
            </a:r>
          </a:p>
        </p:txBody>
      </p:sp>
      <p:sp>
        <p:nvSpPr>
          <p:cNvPr id="31" name="Vertikalioji slinktis 30"/>
          <p:cNvSpPr/>
          <p:nvPr/>
        </p:nvSpPr>
        <p:spPr>
          <a:xfrm>
            <a:off x="3677187" y="3565133"/>
            <a:ext cx="2697232" cy="2665218"/>
          </a:xfrm>
          <a:prstGeom prst="verticalScroll">
            <a:avLst/>
          </a:prstGeom>
          <a:effectLst>
            <a:reflection blurRad="6350" stA="50000" endA="300" endPos="555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32" name="TextBox 31"/>
          <p:cNvSpPr txBox="1"/>
          <p:nvPr/>
        </p:nvSpPr>
        <p:spPr>
          <a:xfrm>
            <a:off x="4061049" y="3934031"/>
            <a:ext cx="2098681" cy="2246769"/>
          </a:xfrm>
          <a:prstGeom prst="rect">
            <a:avLst/>
          </a:prstGeom>
          <a:noFill/>
        </p:spPr>
        <p:txBody>
          <a:bodyPr wrap="square" rtlCol="0">
            <a:spAutoFit/>
          </a:bodyPr>
          <a:lstStyle/>
          <a:p>
            <a:pPr marL="285750" indent="-285750">
              <a:buFont typeface="Wingdings" panose="05000000000000000000" pitchFamily="2" charset="2"/>
              <a:buChar char="§"/>
            </a:pPr>
            <a:r>
              <a:rPr lang="lt-LT" sz="1400" b="1" u="sng" dirty="0">
                <a:latin typeface="Garamond" panose="02020404030301010803" pitchFamily="18" charset="0"/>
              </a:rPr>
              <a:t>Žinomos informacijos </a:t>
            </a:r>
            <a:r>
              <a:rPr lang="lt-LT" sz="1400" b="1" dirty="0">
                <a:latin typeface="Garamond" panose="02020404030301010803" pitchFamily="18" charset="0"/>
              </a:rPr>
              <a:t>visuma sudaro pagrindą manyti, kad galimai buvo padarytas tarnybinis ar drausminis nusižengimas, galimas nusižengimo tyrimo atlikimas</a:t>
            </a:r>
            <a:endParaRPr lang="lt-LT" sz="1400" dirty="0">
              <a:latin typeface="Garamond" panose="02020404030301010803" pitchFamily="18" charset="0"/>
            </a:endParaRPr>
          </a:p>
        </p:txBody>
      </p:sp>
    </p:spTree>
    <p:extLst>
      <p:ext uri="{BB962C8B-B14F-4D97-AF65-F5344CB8AC3E}">
        <p14:creationId xmlns:p14="http://schemas.microsoft.com/office/powerpoint/2010/main" val="173308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2250"/>
                                        <p:tgtEl>
                                          <p:spTgt spid="23"/>
                                        </p:tgtEl>
                                      </p:cBhvr>
                                    </p:animEffect>
                                  </p:childTnLst>
                                </p:cTn>
                              </p:par>
                            </p:childTnLst>
                          </p:cTn>
                        </p:par>
                        <p:par>
                          <p:cTn id="8" fill="hold">
                            <p:stCondLst>
                              <p:cond delay="2250"/>
                            </p:stCondLst>
                            <p:childTnLst>
                              <p:par>
                                <p:cTn id="9" presetID="22" presetClass="entr" presetSubtype="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2250"/>
                                        <p:tgtEl>
                                          <p:spTgt spid="24"/>
                                        </p:tgtEl>
                                      </p:cBhvr>
                                    </p:animEffect>
                                  </p:childTnLst>
                                </p:cTn>
                              </p:par>
                            </p:childTnLst>
                          </p:cTn>
                        </p:par>
                        <p:par>
                          <p:cTn id="12" fill="hold">
                            <p:stCondLst>
                              <p:cond delay="4500"/>
                            </p:stCondLst>
                            <p:childTnLst>
                              <p:par>
                                <p:cTn id="13" presetID="22" presetClass="entr" presetSubtype="1"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2250"/>
                                        <p:tgtEl>
                                          <p:spTgt spid="28"/>
                                        </p:tgtEl>
                                      </p:cBhvr>
                                    </p:animEffect>
                                  </p:childTnLst>
                                </p:cTn>
                              </p:par>
                            </p:childTnLst>
                          </p:cTn>
                        </p:par>
                        <p:par>
                          <p:cTn id="16" fill="hold">
                            <p:stCondLst>
                              <p:cond delay="6750"/>
                            </p:stCondLst>
                            <p:childTnLst>
                              <p:par>
                                <p:cTn id="17" presetID="22" presetClass="entr" presetSubtype="1"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2250"/>
                                        <p:tgtEl>
                                          <p:spTgt spid="30"/>
                                        </p:tgtEl>
                                      </p:cBhvr>
                                    </p:animEffect>
                                  </p:childTnLst>
                                </p:cTn>
                              </p:par>
                            </p:childTnLst>
                          </p:cTn>
                        </p:par>
                        <p:par>
                          <p:cTn id="20" fill="hold">
                            <p:stCondLst>
                              <p:cond delay="9000"/>
                            </p:stCondLst>
                            <p:childTnLst>
                              <p:par>
                                <p:cTn id="21" presetID="22" presetClass="entr" presetSubtype="1"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up)">
                                      <p:cBhvr>
                                        <p:cTn id="23" dur="2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8" grpId="0"/>
      <p:bldP spid="30"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6E483C-C343-9640-84FD-E580E4946296}"/>
              </a:ext>
            </a:extLst>
          </p:cNvPr>
          <p:cNvSpPr>
            <a:spLocks noGrp="1"/>
          </p:cNvSpPr>
          <p:nvPr>
            <p:ph type="body" sz="quarter" idx="15"/>
          </p:nvPr>
        </p:nvSpPr>
        <p:spPr>
          <a:xfrm>
            <a:off x="769371" y="682352"/>
            <a:ext cx="10457429" cy="807782"/>
          </a:xfrm>
        </p:spPr>
        <p:txBody>
          <a:bodyPr>
            <a:normAutofit/>
          </a:bodyPr>
          <a:lstStyle/>
          <a:p>
            <a:r>
              <a:rPr lang="lt-LT" dirty="0">
                <a:latin typeface="Garamond" panose="02020404030301010803" pitchFamily="18" charset="0"/>
              </a:rPr>
              <a:t>Gavus informaciją iš STT:</a:t>
            </a:r>
            <a:endParaRPr lang="x-none" dirty="0">
              <a:latin typeface="Garamond" panose="02020404030301010803" pitchFamily="18" charset="0"/>
            </a:endParaRPr>
          </a:p>
        </p:txBody>
      </p:sp>
      <p:sp>
        <p:nvSpPr>
          <p:cNvPr id="4" name="Turinio vietos rezervavimo ženklas 2"/>
          <p:cNvSpPr>
            <a:spLocks noGrp="1"/>
          </p:cNvSpPr>
          <p:nvPr>
            <p:ph type="body" sz="quarter" idx="17"/>
          </p:nvPr>
        </p:nvSpPr>
        <p:spPr>
          <a:xfrm>
            <a:off x="914400" y="1366838"/>
            <a:ext cx="10312400" cy="5064125"/>
          </a:xfrm>
        </p:spPr>
        <p:txBody>
          <a:bodyPr/>
          <a:lstStyle/>
          <a:p>
            <a:pPr algn="just"/>
            <a:r>
              <a:rPr lang="lt-LT" dirty="0">
                <a:latin typeface="Garamond" panose="02020404030301010803" pitchFamily="18" charset="0"/>
              </a:rPr>
              <a:t>Į pareigas asmenį skiriantis subjektas, turi:</a:t>
            </a:r>
          </a:p>
          <a:p>
            <a:pPr algn="just"/>
            <a:endParaRPr lang="lt-LT" dirty="0">
              <a:latin typeface="Garamond" panose="02020404030301010803" pitchFamily="18" charset="0"/>
            </a:endParaRPr>
          </a:p>
          <a:p>
            <a:pPr marL="714375" indent="0" algn="just">
              <a:buNone/>
            </a:pPr>
            <a:r>
              <a:rPr lang="lt-LT" dirty="0">
                <a:latin typeface="Garamond" panose="02020404030301010803" pitchFamily="18" charset="0"/>
              </a:rPr>
              <a:t> - įvertinti STT pateiktos ir turimos informacijos visumą*</a:t>
            </a:r>
          </a:p>
          <a:p>
            <a:pPr marL="714375" indent="0" algn="just">
              <a:buNone/>
            </a:pPr>
            <a:r>
              <a:rPr lang="lt-LT" sz="1400" dirty="0">
                <a:latin typeface="Garamond" panose="02020404030301010803" pitchFamily="18" charset="0"/>
              </a:rPr>
              <a:t>*mažareikšmiai, atsitiktiniai faktai ar aplinkybės negali būti pagrindas priimant sprendimą neskirti asmens į pareigas</a:t>
            </a:r>
          </a:p>
          <a:p>
            <a:pPr marL="714375" indent="0" algn="just">
              <a:buNone/>
            </a:pPr>
            <a:endParaRPr lang="lt-LT" sz="1400" dirty="0">
              <a:latin typeface="Garamond" panose="02020404030301010803" pitchFamily="18" charset="0"/>
            </a:endParaRPr>
          </a:p>
          <a:p>
            <a:pPr marL="1057275" indent="-342900" algn="just">
              <a:buFontTx/>
              <a:buChar char="-"/>
            </a:pPr>
            <a:r>
              <a:rPr lang="lt-LT" dirty="0">
                <a:latin typeface="Garamond" panose="02020404030301010803" pitchFamily="18" charset="0"/>
              </a:rPr>
              <a:t>priėmęs sprendimą neskirti asmens į pareigas, subjektas privalo </a:t>
            </a:r>
            <a:r>
              <a:rPr lang="lt-LT" b="1" dirty="0">
                <a:latin typeface="Garamond" panose="02020404030301010803" pitchFamily="18" charset="0"/>
              </a:rPr>
              <a:t>per 3 darbo dienas </a:t>
            </a:r>
            <a:r>
              <a:rPr lang="lt-LT" dirty="0">
                <a:latin typeface="Garamond" panose="02020404030301010803" pitchFamily="18" charset="0"/>
              </a:rPr>
              <a:t>asmenį su pateikta informacija </a:t>
            </a:r>
            <a:r>
              <a:rPr lang="lt-LT" b="1" dirty="0">
                <a:latin typeface="Garamond" panose="02020404030301010803" pitchFamily="18" charset="0"/>
              </a:rPr>
              <a:t>supažindinti pasirašytinai</a:t>
            </a:r>
            <a:r>
              <a:rPr lang="lt-LT" dirty="0">
                <a:latin typeface="Garamond" panose="02020404030301010803" pitchFamily="18" charset="0"/>
              </a:rPr>
              <a:t>, </a:t>
            </a:r>
            <a:r>
              <a:rPr lang="lt-LT" b="1" dirty="0">
                <a:solidFill>
                  <a:srgbClr val="0070C0"/>
                </a:solidFill>
                <a:latin typeface="Garamond" panose="02020404030301010803" pitchFamily="18" charset="0"/>
              </a:rPr>
              <a:t>išskyrus tą jos dalį, kurioje yra įslaptinta informacija</a:t>
            </a:r>
          </a:p>
          <a:p>
            <a:pPr marL="1057275" indent="-342900" algn="just">
              <a:buFontTx/>
              <a:buChar char="-"/>
            </a:pPr>
            <a:r>
              <a:rPr lang="lt-LT" dirty="0">
                <a:latin typeface="Garamond" panose="02020404030301010803" pitchFamily="18" charset="0"/>
              </a:rPr>
              <a:t>asmens, kuris paskirtas eiti atitinkamas pareigas, prašymu į pareigas jį teikęs ar paskyręs subjektas privalo </a:t>
            </a:r>
            <a:r>
              <a:rPr lang="lt-LT" b="1" dirty="0">
                <a:latin typeface="Garamond" panose="02020404030301010803" pitchFamily="18" charset="0"/>
              </a:rPr>
              <a:t>per 3 darbo dienas pasirašytinai supažindinti asmenį su apie jį pateikta informacija</a:t>
            </a:r>
            <a:endParaRPr lang="lt-LT" dirty="0">
              <a:latin typeface="Garamond" panose="02020404030301010803" pitchFamily="18" charset="0"/>
            </a:endParaRPr>
          </a:p>
          <a:p>
            <a:pPr marL="1057275" indent="-342900" algn="just">
              <a:buFontTx/>
              <a:buChar char="-"/>
            </a:pPr>
            <a:endParaRPr lang="lt-LT" b="1" dirty="0"/>
          </a:p>
          <a:p>
            <a:pPr marL="1057275" indent="-342900" algn="just">
              <a:buFontTx/>
              <a:buChar char="-"/>
            </a:pPr>
            <a:endParaRPr lang="lt-LT" b="1" dirty="0"/>
          </a:p>
          <a:p>
            <a:pPr marL="1057275" indent="-342900" algn="just">
              <a:buFontTx/>
              <a:buChar char="-"/>
            </a:pPr>
            <a:endParaRPr lang="lt-LT" b="1" dirty="0"/>
          </a:p>
          <a:p>
            <a:pPr marL="714375" indent="0" algn="just">
              <a:buNone/>
            </a:pPr>
            <a:endParaRPr lang="lt-LT" dirty="0"/>
          </a:p>
          <a:p>
            <a:pPr marL="0" indent="0" algn="just">
              <a:buNone/>
            </a:pPr>
            <a:endParaRPr lang="lt-LT" sz="1400" dirty="0"/>
          </a:p>
        </p:txBody>
      </p:sp>
    </p:spTree>
    <p:extLst>
      <p:ext uri="{BB962C8B-B14F-4D97-AF65-F5344CB8AC3E}">
        <p14:creationId xmlns:p14="http://schemas.microsoft.com/office/powerpoint/2010/main" val="6828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1000"/>
                                        <p:tgtEl>
                                          <p:spTgt spid="4">
                                            <p:txEl>
                                              <p:pRg st="5" end="5"/>
                                            </p:txEl>
                                          </p:spTgt>
                                        </p:tgtEl>
                                      </p:cBhvr>
                                    </p:animEffect>
                                    <p:anim calcmode="lin" valueType="num">
                                      <p:cBhvr>
                                        <p:cTn id="2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anim calcmode="lin" valueType="num">
                                      <p:cBhvr>
                                        <p:cTn id="3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urinio vietos rezervavimo ženklas 2"/>
          <p:cNvSpPr>
            <a:spLocks noGrp="1"/>
          </p:cNvSpPr>
          <p:nvPr>
            <p:ph type="body" sz="quarter" idx="17"/>
          </p:nvPr>
        </p:nvSpPr>
        <p:spPr>
          <a:xfrm>
            <a:off x="914400" y="578070"/>
            <a:ext cx="10312400" cy="5976190"/>
          </a:xfrm>
        </p:spPr>
        <p:txBody>
          <a:bodyPr>
            <a:normAutofit/>
          </a:bodyPr>
          <a:lstStyle/>
          <a:p>
            <a:pPr marL="714375" algn="just"/>
            <a:endParaRPr lang="lt-LT" sz="1600" b="1" dirty="0"/>
          </a:p>
          <a:p>
            <a:pPr marL="714375" algn="just"/>
            <a:endParaRPr lang="lt-LT" sz="1600" b="1" dirty="0"/>
          </a:p>
          <a:p>
            <a:pPr marL="714375" algn="just"/>
            <a:endParaRPr lang="lt-LT" sz="1600" b="1" dirty="0"/>
          </a:p>
          <a:p>
            <a:pPr marL="1057275" indent="-342900" algn="just">
              <a:buFontTx/>
              <a:buChar char="-"/>
            </a:pPr>
            <a:r>
              <a:rPr lang="lt-LT" kern="0" dirty="0">
                <a:latin typeface="Garamond" panose="02020404030301010803" pitchFamily="18" charset="0"/>
                <a:ea typeface="Calibri" panose="020F0502020204030204" pitchFamily="34" charset="0"/>
              </a:rPr>
              <a:t>Personalo patikimumo užtikrinimas padeda viešojo sektoriaus subjekto vadovui, kolegialaus valdymo organo vadovui arba valstybės politikui įvertinti, ar siekiantis eiti arba einantis pareigas asmuo yra tinkamas užimti ar eiti konkrečias pareigas</a:t>
            </a:r>
          </a:p>
          <a:p>
            <a:pPr marL="714375" algn="just"/>
            <a:endParaRPr lang="lt-LT" kern="0" dirty="0">
              <a:latin typeface="Garamond" panose="02020404030301010803" pitchFamily="18" charset="0"/>
              <a:ea typeface="Calibri" panose="020F0502020204030204" pitchFamily="34" charset="0"/>
            </a:endParaRPr>
          </a:p>
          <a:p>
            <a:pPr marL="1057275" indent="-342900" algn="just">
              <a:buFontTx/>
              <a:buChar char="-"/>
            </a:pPr>
            <a:r>
              <a:rPr lang="lt-LT" kern="0" dirty="0">
                <a:latin typeface="Garamond" panose="02020404030301010803" pitchFamily="18" charset="0"/>
                <a:ea typeface="Calibri" panose="020F0502020204030204" pitchFamily="34" charset="0"/>
              </a:rPr>
              <a:t>Ši priemonė, atsižvelgiant į surenkamos informacijos spektrą, </a:t>
            </a:r>
            <a:r>
              <a:rPr lang="lt-LT" b="1" kern="0" dirty="0">
                <a:latin typeface="Garamond" panose="02020404030301010803" pitchFamily="18" charset="0"/>
                <a:ea typeface="Calibri" panose="020F0502020204030204" pitchFamily="34" charset="0"/>
              </a:rPr>
              <a:t>nėra tapati atitikimo nepriekaištingos reputacijos reikalavimams nustatymui</a:t>
            </a:r>
            <a:r>
              <a:rPr lang="lt-LT" kern="0" dirty="0">
                <a:latin typeface="Garamond" panose="02020404030301010803" pitchFamily="18" charset="0"/>
                <a:ea typeface="Calibri" panose="020F0502020204030204" pitchFamily="34" charset="0"/>
              </a:rPr>
              <a:t>, kuris vykdomas kitų teisės aktų nustatyta tvarka </a:t>
            </a:r>
            <a:endParaRPr lang="lt-LT" b="1" kern="0" dirty="0">
              <a:latin typeface="Garamond" panose="02020404030301010803" pitchFamily="18" charset="0"/>
            </a:endParaRPr>
          </a:p>
          <a:p>
            <a:pPr marL="714375" algn="just"/>
            <a:endParaRPr lang="lt-LT" sz="1600" b="1" dirty="0"/>
          </a:p>
          <a:p>
            <a:pPr marL="714375" indent="0" algn="just">
              <a:buNone/>
            </a:pPr>
            <a:endParaRPr lang="lt-LT" dirty="0">
              <a:latin typeface="Garamond" panose="02020404030301010803" pitchFamily="18" charset="0"/>
            </a:endParaRPr>
          </a:p>
          <a:p>
            <a:pPr marL="0" indent="0" algn="just">
              <a:buNone/>
            </a:pPr>
            <a:endParaRPr lang="lt-LT" sz="1400" dirty="0"/>
          </a:p>
        </p:txBody>
      </p:sp>
    </p:spTree>
    <p:extLst>
      <p:ext uri="{BB962C8B-B14F-4D97-AF65-F5344CB8AC3E}">
        <p14:creationId xmlns:p14="http://schemas.microsoft.com/office/powerpoint/2010/main" val="2773404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tačiakampis 91"/>
          <p:cNvSpPr/>
          <p:nvPr/>
        </p:nvSpPr>
        <p:spPr>
          <a:xfrm>
            <a:off x="0" y="0"/>
            <a:ext cx="12192000" cy="44795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Suapvalintas stačiakampis 5"/>
          <p:cNvSpPr/>
          <p:nvPr/>
        </p:nvSpPr>
        <p:spPr>
          <a:xfrm>
            <a:off x="2291137" y="585627"/>
            <a:ext cx="1407560" cy="945223"/>
          </a:xfrm>
          <a:prstGeom prst="roundRect">
            <a:avLst>
              <a:gd name="adj" fmla="val 2992"/>
            </a:avLst>
          </a:prstGeom>
          <a:noFill/>
          <a:ln w="19050">
            <a:solidFill>
              <a:srgbClr val="003399"/>
            </a:solidFill>
          </a:ln>
          <a:effectLst>
            <a:outerShdw blurRad="317500" dir="2700000" algn="ctr">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b="1">
              <a:ln w="22225">
                <a:solidFill>
                  <a:schemeClr val="accent2"/>
                </a:solidFill>
                <a:prstDash val="solid"/>
              </a:ln>
              <a:solidFill>
                <a:schemeClr val="accent2">
                  <a:lumMod val="40000"/>
                  <a:lumOff val="60000"/>
                </a:schemeClr>
              </a:solidFill>
            </a:endParaRPr>
          </a:p>
        </p:txBody>
      </p:sp>
      <p:sp>
        <p:nvSpPr>
          <p:cNvPr id="7" name="TextBox 6"/>
          <p:cNvSpPr txBox="1"/>
          <p:nvPr/>
        </p:nvSpPr>
        <p:spPr>
          <a:xfrm>
            <a:off x="2558265" y="735072"/>
            <a:ext cx="1520576" cy="646331"/>
          </a:xfrm>
          <a:prstGeom prst="rect">
            <a:avLst/>
          </a:prstGeom>
          <a:noFill/>
        </p:spPr>
        <p:txBody>
          <a:bodyPr wrap="square" rtlCol="0">
            <a:spAutoFit/>
          </a:bodyPr>
          <a:lstStyle/>
          <a:p>
            <a:r>
              <a:rPr lang="lt-LT" dirty="0"/>
              <a:t>Asmenų patikra</a:t>
            </a:r>
          </a:p>
        </p:txBody>
      </p:sp>
      <p:cxnSp>
        <p:nvCxnSpPr>
          <p:cNvPr id="9" name="Tiesioji rodyklės jungtis 8"/>
          <p:cNvCxnSpPr>
            <a:stCxn id="6" idx="1"/>
            <a:endCxn id="11" idx="3"/>
          </p:cNvCxnSpPr>
          <p:nvPr/>
        </p:nvCxnSpPr>
        <p:spPr>
          <a:xfrm flipH="1" flipV="1">
            <a:off x="1726060" y="1056527"/>
            <a:ext cx="565077" cy="1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Suapvalintas stačiakampis 10"/>
          <p:cNvSpPr/>
          <p:nvPr/>
        </p:nvSpPr>
        <p:spPr>
          <a:xfrm>
            <a:off x="904127" y="768850"/>
            <a:ext cx="821933" cy="575353"/>
          </a:xfrm>
          <a:prstGeom prst="roundRect">
            <a:avLst>
              <a:gd name="adj" fmla="val 2992"/>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TextBox 11"/>
          <p:cNvSpPr txBox="1"/>
          <p:nvPr/>
        </p:nvSpPr>
        <p:spPr>
          <a:xfrm>
            <a:off x="1083925" y="861586"/>
            <a:ext cx="642134" cy="369332"/>
          </a:xfrm>
          <a:prstGeom prst="rect">
            <a:avLst/>
          </a:prstGeom>
          <a:noFill/>
        </p:spPr>
        <p:txBody>
          <a:bodyPr wrap="square" rtlCol="0">
            <a:spAutoFit/>
          </a:bodyPr>
          <a:lstStyle/>
          <a:p>
            <a:r>
              <a:rPr lang="lt-LT" dirty="0"/>
              <a:t>NE</a:t>
            </a:r>
          </a:p>
        </p:txBody>
      </p:sp>
      <p:sp>
        <p:nvSpPr>
          <p:cNvPr id="13" name="TextBox 12"/>
          <p:cNvSpPr txBox="1"/>
          <p:nvPr/>
        </p:nvSpPr>
        <p:spPr>
          <a:xfrm>
            <a:off x="821932" y="1550264"/>
            <a:ext cx="2244904" cy="923330"/>
          </a:xfrm>
          <a:prstGeom prst="rect">
            <a:avLst/>
          </a:prstGeom>
          <a:noFill/>
        </p:spPr>
        <p:txBody>
          <a:bodyPr wrap="square" rtlCol="0">
            <a:spAutoFit/>
          </a:bodyPr>
          <a:lstStyle/>
          <a:p>
            <a:r>
              <a:rPr lang="lt-LT" dirty="0"/>
              <a:t>Draudžia</a:t>
            </a:r>
          </a:p>
          <a:p>
            <a:r>
              <a:rPr lang="lt-LT" dirty="0"/>
              <a:t>Rekomenduoja</a:t>
            </a:r>
          </a:p>
          <a:p>
            <a:r>
              <a:rPr lang="lt-LT" dirty="0"/>
              <a:t>Charakterizuoja</a:t>
            </a:r>
          </a:p>
        </p:txBody>
      </p:sp>
      <p:cxnSp>
        <p:nvCxnSpPr>
          <p:cNvPr id="14" name="Tiesioji rodyklės jungtis 13"/>
          <p:cNvCxnSpPr/>
          <p:nvPr/>
        </p:nvCxnSpPr>
        <p:spPr>
          <a:xfrm>
            <a:off x="3698697" y="1058237"/>
            <a:ext cx="53425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Suapvalintas stačiakampis 18"/>
          <p:cNvSpPr/>
          <p:nvPr/>
        </p:nvSpPr>
        <p:spPr>
          <a:xfrm>
            <a:off x="4232953" y="770560"/>
            <a:ext cx="965770" cy="575353"/>
          </a:xfrm>
          <a:prstGeom prst="roundRect">
            <a:avLst>
              <a:gd name="adj" fmla="val 2992"/>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0" name="TextBox 19"/>
          <p:cNvSpPr txBox="1"/>
          <p:nvPr/>
        </p:nvSpPr>
        <p:spPr>
          <a:xfrm>
            <a:off x="4232953" y="882134"/>
            <a:ext cx="1520576" cy="369332"/>
          </a:xfrm>
          <a:prstGeom prst="rect">
            <a:avLst/>
          </a:prstGeom>
          <a:noFill/>
        </p:spPr>
        <p:txBody>
          <a:bodyPr wrap="square" rtlCol="0">
            <a:spAutoFit/>
          </a:bodyPr>
          <a:lstStyle/>
          <a:p>
            <a:r>
              <a:rPr lang="lt-LT" dirty="0"/>
              <a:t>Neteikia</a:t>
            </a:r>
          </a:p>
        </p:txBody>
      </p:sp>
      <p:sp>
        <p:nvSpPr>
          <p:cNvPr id="21" name="TextBox 20"/>
          <p:cNvSpPr txBox="1"/>
          <p:nvPr/>
        </p:nvSpPr>
        <p:spPr>
          <a:xfrm>
            <a:off x="4327190" y="1572564"/>
            <a:ext cx="2244904" cy="923330"/>
          </a:xfrm>
          <a:prstGeom prst="rect">
            <a:avLst/>
          </a:prstGeom>
          <a:noFill/>
        </p:spPr>
        <p:txBody>
          <a:bodyPr wrap="square" rtlCol="0">
            <a:spAutoFit/>
          </a:bodyPr>
          <a:lstStyle/>
          <a:p>
            <a:r>
              <a:rPr lang="lt-LT" dirty="0"/>
              <a:t>Išvadų</a:t>
            </a:r>
          </a:p>
          <a:p>
            <a:r>
              <a:rPr lang="lt-LT" dirty="0"/>
              <a:t>Vertinimo</a:t>
            </a:r>
          </a:p>
          <a:p>
            <a:r>
              <a:rPr lang="lt-LT" dirty="0"/>
              <a:t>Nurodymų</a:t>
            </a:r>
          </a:p>
        </p:txBody>
      </p:sp>
      <p:sp>
        <p:nvSpPr>
          <p:cNvPr id="23" name="Dešinysis riestinis skliaustas 22"/>
          <p:cNvSpPr/>
          <p:nvPr/>
        </p:nvSpPr>
        <p:spPr>
          <a:xfrm rot="5400000">
            <a:off x="1225092" y="1086226"/>
            <a:ext cx="180000" cy="821933"/>
          </a:xfrm>
          <a:prstGeom prst="rightBrace">
            <a:avLst>
              <a:gd name="adj1" fmla="val 36025"/>
              <a:gd name="adj2" fmla="val 50000"/>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24" name="Dešinysis riestinis skliaustas 23"/>
          <p:cNvSpPr/>
          <p:nvPr/>
        </p:nvSpPr>
        <p:spPr>
          <a:xfrm rot="5400000">
            <a:off x="4625838" y="1035492"/>
            <a:ext cx="180000" cy="965770"/>
          </a:xfrm>
          <a:prstGeom prst="rightBrace">
            <a:avLst>
              <a:gd name="adj1" fmla="val 36025"/>
              <a:gd name="adj2" fmla="val 50000"/>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cxnSp>
        <p:nvCxnSpPr>
          <p:cNvPr id="30" name="Tiesioji rodyklės jungtis 29"/>
          <p:cNvCxnSpPr/>
          <p:nvPr/>
        </p:nvCxnSpPr>
        <p:spPr>
          <a:xfrm>
            <a:off x="2994917" y="1530850"/>
            <a:ext cx="0" cy="11585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TextBox 33"/>
          <p:cNvSpPr txBox="1"/>
          <p:nvPr/>
        </p:nvSpPr>
        <p:spPr>
          <a:xfrm>
            <a:off x="2536268" y="3094015"/>
            <a:ext cx="1068512" cy="646331"/>
          </a:xfrm>
          <a:prstGeom prst="rect">
            <a:avLst/>
          </a:prstGeom>
          <a:noFill/>
        </p:spPr>
        <p:txBody>
          <a:bodyPr wrap="square" rtlCol="0">
            <a:spAutoFit/>
          </a:bodyPr>
          <a:lstStyle/>
          <a:p>
            <a:r>
              <a:rPr lang="lt-LT" dirty="0"/>
              <a:t>Logistinė pagalba</a:t>
            </a:r>
          </a:p>
        </p:txBody>
      </p:sp>
      <p:sp>
        <p:nvSpPr>
          <p:cNvPr id="36" name="Suapvalintas stačiakampis 35"/>
          <p:cNvSpPr/>
          <p:nvPr/>
        </p:nvSpPr>
        <p:spPr>
          <a:xfrm rot="2704085">
            <a:off x="2465191" y="2905229"/>
            <a:ext cx="1080000" cy="1080000"/>
          </a:xfrm>
          <a:prstGeom prst="roundRect">
            <a:avLst>
              <a:gd name="adj" fmla="val 2992"/>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cxnSp>
        <p:nvCxnSpPr>
          <p:cNvPr id="37" name="Tiesioji rodyklės jungtis 36"/>
          <p:cNvCxnSpPr>
            <a:endCxn id="40" idx="1"/>
          </p:cNvCxnSpPr>
          <p:nvPr/>
        </p:nvCxnSpPr>
        <p:spPr>
          <a:xfrm>
            <a:off x="3762380" y="3441116"/>
            <a:ext cx="166620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Suapvalintas stačiakampis 39"/>
          <p:cNvSpPr/>
          <p:nvPr/>
        </p:nvSpPr>
        <p:spPr>
          <a:xfrm>
            <a:off x="5428589" y="2968504"/>
            <a:ext cx="2088224" cy="945223"/>
          </a:xfrm>
          <a:prstGeom prst="roundRect">
            <a:avLst>
              <a:gd name="adj" fmla="val 2992"/>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1" name="TextBox 40"/>
          <p:cNvSpPr txBox="1"/>
          <p:nvPr/>
        </p:nvSpPr>
        <p:spPr>
          <a:xfrm>
            <a:off x="5489502" y="3104287"/>
            <a:ext cx="2155937" cy="646331"/>
          </a:xfrm>
          <a:prstGeom prst="rect">
            <a:avLst/>
          </a:prstGeom>
          <a:noFill/>
        </p:spPr>
        <p:txBody>
          <a:bodyPr wrap="square" rtlCol="0">
            <a:spAutoFit/>
          </a:bodyPr>
          <a:lstStyle/>
          <a:p>
            <a:r>
              <a:rPr lang="lt-LT" dirty="0"/>
              <a:t>Skiriančiojo subjekto pasirinkimo teisė</a:t>
            </a:r>
          </a:p>
        </p:txBody>
      </p:sp>
      <p:cxnSp>
        <p:nvCxnSpPr>
          <p:cNvPr id="44" name="Tiesioji rodyklės jungtis 43"/>
          <p:cNvCxnSpPr>
            <a:stCxn id="40" idx="3"/>
            <a:endCxn id="46" idx="1"/>
          </p:cNvCxnSpPr>
          <p:nvPr/>
        </p:nvCxnSpPr>
        <p:spPr>
          <a:xfrm>
            <a:off x="7516813" y="3441116"/>
            <a:ext cx="1276888" cy="12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6" name="Suapvalintas stačiakampis 45"/>
          <p:cNvSpPr/>
          <p:nvPr/>
        </p:nvSpPr>
        <p:spPr>
          <a:xfrm>
            <a:off x="8793701" y="3154719"/>
            <a:ext cx="821933" cy="575353"/>
          </a:xfrm>
          <a:prstGeom prst="roundRect">
            <a:avLst>
              <a:gd name="adj" fmla="val 2992"/>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7" name="TextBox 46"/>
          <p:cNvSpPr txBox="1"/>
          <p:nvPr/>
        </p:nvSpPr>
        <p:spPr>
          <a:xfrm>
            <a:off x="8750950" y="3255165"/>
            <a:ext cx="956179" cy="369332"/>
          </a:xfrm>
          <a:prstGeom prst="rect">
            <a:avLst/>
          </a:prstGeom>
          <a:noFill/>
        </p:spPr>
        <p:txBody>
          <a:bodyPr wrap="square" rtlCol="0">
            <a:spAutoFit/>
          </a:bodyPr>
          <a:lstStyle/>
          <a:p>
            <a:pPr algn="just"/>
            <a:r>
              <a:rPr lang="lt-LT" dirty="0"/>
              <a:t>Vertina</a:t>
            </a:r>
          </a:p>
        </p:txBody>
      </p:sp>
      <p:sp>
        <p:nvSpPr>
          <p:cNvPr id="62" name="Dešinysis riestinis skliaustas 61"/>
          <p:cNvSpPr/>
          <p:nvPr/>
        </p:nvSpPr>
        <p:spPr>
          <a:xfrm rot="10800000">
            <a:off x="9707129" y="2860664"/>
            <a:ext cx="188048" cy="1277955"/>
          </a:xfrm>
          <a:prstGeom prst="rightBrace">
            <a:avLst>
              <a:gd name="adj1" fmla="val 36025"/>
              <a:gd name="adj2" fmla="val 50000"/>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63" name="TextBox 62"/>
          <p:cNvSpPr txBox="1"/>
          <p:nvPr/>
        </p:nvSpPr>
        <p:spPr>
          <a:xfrm>
            <a:off x="9862059" y="2827289"/>
            <a:ext cx="2360312" cy="1477328"/>
          </a:xfrm>
          <a:prstGeom prst="rect">
            <a:avLst/>
          </a:prstGeom>
          <a:noFill/>
        </p:spPr>
        <p:txBody>
          <a:bodyPr wrap="square" rtlCol="0">
            <a:spAutoFit/>
          </a:bodyPr>
          <a:lstStyle/>
          <a:p>
            <a:r>
              <a:rPr lang="lt-LT" dirty="0"/>
              <a:t>Informacijos visuma</a:t>
            </a:r>
          </a:p>
          <a:p>
            <a:r>
              <a:rPr lang="lt-LT" dirty="0"/>
              <a:t>Rizikos</a:t>
            </a:r>
          </a:p>
          <a:p>
            <a:r>
              <a:rPr lang="lt-LT" dirty="0"/>
              <a:t>Specialieji reikalavimai</a:t>
            </a:r>
          </a:p>
          <a:p>
            <a:r>
              <a:rPr lang="lt-LT" dirty="0"/>
              <a:t>Mažareikšmiai, </a:t>
            </a:r>
          </a:p>
          <a:p>
            <a:r>
              <a:rPr lang="lt-LT" dirty="0"/>
              <a:t>atsitiktiniai faktai</a:t>
            </a:r>
          </a:p>
        </p:txBody>
      </p:sp>
      <p:sp>
        <p:nvSpPr>
          <p:cNvPr id="80" name="object 5"/>
          <p:cNvSpPr>
            <a:spLocks noChangeAspect="1"/>
          </p:cNvSpPr>
          <p:nvPr/>
        </p:nvSpPr>
        <p:spPr>
          <a:xfrm>
            <a:off x="2605060" y="1673153"/>
            <a:ext cx="800261" cy="850200"/>
          </a:xfrm>
          <a:prstGeom prst="rect">
            <a:avLst/>
          </a:prstGeom>
          <a:blipFill>
            <a:blip r:embed="rId3" cstate="print"/>
            <a:stretch>
              <a:fillRect/>
            </a:stretch>
          </a:blipFill>
        </p:spPr>
        <p:txBody>
          <a:bodyPr wrap="square" lIns="0" tIns="0" rIns="0" bIns="0" rtlCol="0"/>
          <a:lstStyle/>
          <a:p>
            <a:endParaRPr sz="1200">
              <a:solidFill>
                <a:prstClr val="black"/>
              </a:solidFill>
            </a:endParaRPr>
          </a:p>
        </p:txBody>
      </p:sp>
      <p:sp>
        <p:nvSpPr>
          <p:cNvPr id="84" name="Stačiakampis 83"/>
          <p:cNvSpPr/>
          <p:nvPr/>
        </p:nvSpPr>
        <p:spPr>
          <a:xfrm>
            <a:off x="4056087" y="3184989"/>
            <a:ext cx="1019637" cy="6898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83" name="Paveikslėlis 82"/>
          <p:cNvPicPr>
            <a:picLocks noChangeAspect="1"/>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4025716" y="2772453"/>
            <a:ext cx="1074890" cy="1027712"/>
          </a:xfrm>
          <a:prstGeom prst="rect">
            <a:avLst/>
          </a:prstGeom>
          <a:ln>
            <a:noFill/>
          </a:ln>
          <a:effectLst>
            <a:outerShdw blurRad="50800" dist="38100" dir="16200000" rotWithShape="0">
              <a:prstClr val="black">
                <a:alpha val="40000"/>
              </a:prstClr>
            </a:outerShdw>
          </a:effectLst>
        </p:spPr>
      </p:pic>
      <p:sp>
        <p:nvSpPr>
          <p:cNvPr id="90" name="Stačiakampis 89"/>
          <p:cNvSpPr/>
          <p:nvPr/>
        </p:nvSpPr>
        <p:spPr>
          <a:xfrm>
            <a:off x="8054939" y="3154719"/>
            <a:ext cx="418053" cy="6898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87" name="Paveikslėlis 86"/>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7813389" y="3077172"/>
            <a:ext cx="700769" cy="700769"/>
          </a:xfrm>
          <a:prstGeom prst="rect">
            <a:avLst/>
          </a:prstGeom>
          <a:effectLst>
            <a:outerShdw blurRad="50800" dist="38100" dir="16200000" rotWithShape="0">
              <a:prstClr val="black">
                <a:alpha val="40000"/>
              </a:prstClr>
            </a:outerShdw>
          </a:effectLst>
        </p:spPr>
      </p:pic>
      <p:sp>
        <p:nvSpPr>
          <p:cNvPr id="95" name="Text Placeholder 1">
            <a:extLst>
              <a:ext uri="{FF2B5EF4-FFF2-40B4-BE49-F238E27FC236}">
                <a16:creationId xmlns:a16="http://schemas.microsoft.com/office/drawing/2014/main" id="{4AAB788F-E266-F641-B741-22F3A948EB7C}"/>
              </a:ext>
            </a:extLst>
          </p:cNvPr>
          <p:cNvSpPr txBox="1">
            <a:spLocks/>
          </p:cNvSpPr>
          <p:nvPr/>
        </p:nvSpPr>
        <p:spPr>
          <a:xfrm>
            <a:off x="200386" y="4643701"/>
            <a:ext cx="11991614" cy="20633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x-none" sz="1400" dirty="0">
              <a:latin typeface="+mj-lt"/>
            </a:endParaRPr>
          </a:p>
        </p:txBody>
      </p:sp>
      <p:sp>
        <p:nvSpPr>
          <p:cNvPr id="2" name="Stačiakampis 1"/>
          <p:cNvSpPr/>
          <p:nvPr/>
        </p:nvSpPr>
        <p:spPr>
          <a:xfrm>
            <a:off x="200386" y="5250093"/>
            <a:ext cx="11991614" cy="707886"/>
          </a:xfrm>
          <a:prstGeom prst="rect">
            <a:avLst/>
          </a:prstGeom>
        </p:spPr>
        <p:txBody>
          <a:bodyPr wrap="square">
            <a:spAutoFit/>
          </a:bodyPr>
          <a:lstStyle/>
          <a:p>
            <a:r>
              <a:rPr lang="lt-LT" sz="2000" dirty="0">
                <a:latin typeface="Garamond" panose="02020404030301010803" pitchFamily="18" charset="0"/>
              </a:rPr>
              <a:t>Asmenų patikrinimas – tai įrankis į pareigas priimančių subjektų rankose; įrankis, kuris suteikia galimybę priimti tinkamus sprendimus formuojant personalo politiką </a:t>
            </a:r>
          </a:p>
        </p:txBody>
      </p:sp>
    </p:spTree>
    <p:extLst>
      <p:ext uri="{BB962C8B-B14F-4D97-AF65-F5344CB8AC3E}">
        <p14:creationId xmlns:p14="http://schemas.microsoft.com/office/powerpoint/2010/main" val="609787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6E483C-C343-9640-84FD-E580E4946296}"/>
              </a:ext>
            </a:extLst>
          </p:cNvPr>
          <p:cNvSpPr>
            <a:spLocks noGrp="1"/>
          </p:cNvSpPr>
          <p:nvPr>
            <p:ph type="body" sz="quarter" idx="15"/>
          </p:nvPr>
        </p:nvSpPr>
        <p:spPr>
          <a:xfrm>
            <a:off x="769371" y="682352"/>
            <a:ext cx="10457429" cy="807782"/>
          </a:xfrm>
        </p:spPr>
        <p:txBody>
          <a:bodyPr>
            <a:normAutofit/>
          </a:bodyPr>
          <a:lstStyle/>
          <a:p>
            <a:r>
              <a:rPr lang="lt-LT" dirty="0">
                <a:solidFill>
                  <a:srgbClr val="FF0000"/>
                </a:solidFill>
                <a:latin typeface="Garamond" panose="02020404030301010803" pitchFamily="18" charset="0"/>
              </a:rPr>
              <a:t>Skirti ar neskirti?</a:t>
            </a:r>
            <a:endParaRPr lang="x-none" dirty="0">
              <a:solidFill>
                <a:srgbClr val="FF0000"/>
              </a:solidFill>
              <a:latin typeface="Garamond" panose="02020404030301010803" pitchFamily="18" charset="0"/>
            </a:endParaRPr>
          </a:p>
        </p:txBody>
      </p:sp>
      <p:sp>
        <p:nvSpPr>
          <p:cNvPr id="4" name="Turinio vietos rezervavimo ženklas 2"/>
          <p:cNvSpPr>
            <a:spLocks noGrp="1"/>
          </p:cNvSpPr>
          <p:nvPr>
            <p:ph type="body" sz="quarter" idx="17"/>
          </p:nvPr>
        </p:nvSpPr>
        <p:spPr>
          <a:xfrm>
            <a:off x="914400" y="1490135"/>
            <a:ext cx="10312400" cy="4685514"/>
          </a:xfrm>
        </p:spPr>
        <p:txBody>
          <a:bodyPr>
            <a:normAutofit/>
          </a:bodyPr>
          <a:lstStyle/>
          <a:p>
            <a:pPr marL="714375" algn="just"/>
            <a:endParaRPr lang="lt-LT" sz="1800" dirty="0"/>
          </a:p>
          <a:p>
            <a:pPr indent="450215" algn="just">
              <a:lnSpc>
                <a:spcPct val="107000"/>
              </a:lnSpc>
              <a:spcAft>
                <a:spcPts val="800"/>
              </a:spcAft>
            </a:pPr>
            <a:r>
              <a:rPr lang="lt-LT" sz="1800" i="1" dirty="0">
                <a:effectLst/>
                <a:latin typeface="Garamond" panose="02020404030301010803" pitchFamily="18" charset="0"/>
                <a:ea typeface="Calibri" panose="020F0502020204030204" pitchFamily="34" charset="0"/>
                <a:cs typeface="Times New Roman" panose="02020603050405020304" pitchFamily="18" charset="0"/>
              </a:rPr>
              <a:t>Asmuo siekia eiti X ligoninės Chirurgijos klinikos vedėjo</a:t>
            </a:r>
            <a:r>
              <a:rPr lang="lt-LT" sz="1800" b="1" i="1" dirty="0">
                <a:effectLst/>
                <a:latin typeface="Garamond" panose="02020404030301010803" pitchFamily="18" charset="0"/>
                <a:ea typeface="Calibri" panose="020F0502020204030204" pitchFamily="34" charset="0"/>
                <a:cs typeface="Times New Roman" panose="02020603050405020304" pitchFamily="18" charset="0"/>
              </a:rPr>
              <a:t> </a:t>
            </a:r>
            <a:r>
              <a:rPr lang="lt-LT" sz="1800" i="1" dirty="0">
                <a:effectLst/>
                <a:latin typeface="Garamond" panose="02020404030301010803" pitchFamily="18" charset="0"/>
                <a:ea typeface="Times New Roman" panose="02020603050405020304" pitchFamily="18" charset="0"/>
                <a:cs typeface="Times New Roman" panose="02020603050405020304" pitchFamily="18" charset="0"/>
              </a:rPr>
              <a:t>pareigas</a:t>
            </a:r>
            <a:endParaRPr lang="lt-LT" sz="1800" i="1" dirty="0">
              <a:effectLst/>
              <a:latin typeface="Garamond" panose="02020404030301010803"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lt-LT" sz="1800" dirty="0">
                <a:effectLst/>
                <a:latin typeface="Garamond" panose="02020404030301010803" pitchFamily="18" charset="0"/>
                <a:ea typeface="Calibri" panose="020F0502020204030204" pitchFamily="34" charset="0"/>
                <a:cs typeface="Times New Roman" panose="02020603050405020304" pitchFamily="18" charset="0"/>
              </a:rPr>
              <a:t>       Įtariamųjų, kaltinamųjų ir nuteistųjų registro duomenimis, 2015-02-09 Lietuvos Respublikos specialiųjų tyrimų tarnyba, vadovaudamasi Lietuvos Respublikos baudžiamojo kodekso (toliau – BK) 225 str. 1 d. (Kyšininkavimas), Asmens atžvilgiu pradėjo ikiteisminį tyrimą baudžiamojoje byloje Nr. AB-CD-0001. X prokuratūra, vadovaudamasi BK 40 str. 2 d. 1 p., 40 str. 2 d. 2 p., 40 str. 2 d. 4 p., Lietuvos Respublikos baudžiamojo proceso kodekso 212 str. 1 d. 6 p., 2017-09-05 Asmenį atleido nuo baudžiamosios atsakomybės, perduodant teismo pasitikėjimo verto asmens atsakomybei pagal laidavimą 1 m. 6 mėn. be užstato ir skyrė baudžiamojo poveikio priemones – 25 MGL (941.5 Eur) dydžio įmoką į Nukentėjusių nuo nusikaltimų asmenų fondą ir turto konfiskavimą, paimant valstybės nuosavybėn nusikalstamu būdu Asmens įgytus 60,82 Eur. 2017-09-08 nutarimas patvirtintas X miesto apylinkės teismo ikiteisminio tyrimo teisėjo.</a:t>
            </a:r>
          </a:p>
          <a:p>
            <a:pPr marL="714375" algn="just"/>
            <a:endParaRPr lang="lt-LT" sz="1800" dirty="0"/>
          </a:p>
          <a:p>
            <a:pPr marL="714375" algn="just"/>
            <a:endParaRPr lang="lt-LT" sz="1800" dirty="0"/>
          </a:p>
          <a:p>
            <a:pPr marL="714375" indent="0" algn="just">
              <a:buNone/>
            </a:pPr>
            <a:endParaRPr lang="lt-LT" dirty="0"/>
          </a:p>
          <a:p>
            <a:pPr marL="0" indent="0" algn="just">
              <a:buNone/>
            </a:pPr>
            <a:endParaRPr lang="lt-LT" sz="1400" dirty="0"/>
          </a:p>
        </p:txBody>
      </p:sp>
    </p:spTree>
    <p:extLst>
      <p:ext uri="{BB962C8B-B14F-4D97-AF65-F5344CB8AC3E}">
        <p14:creationId xmlns:p14="http://schemas.microsoft.com/office/powerpoint/2010/main" val="1939594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6E483C-C343-9640-84FD-E580E4946296}"/>
              </a:ext>
            </a:extLst>
          </p:cNvPr>
          <p:cNvSpPr>
            <a:spLocks noGrp="1"/>
          </p:cNvSpPr>
          <p:nvPr>
            <p:ph type="body" sz="quarter" idx="15"/>
          </p:nvPr>
        </p:nvSpPr>
        <p:spPr>
          <a:xfrm>
            <a:off x="769371" y="682352"/>
            <a:ext cx="10457429" cy="807782"/>
          </a:xfrm>
        </p:spPr>
        <p:txBody>
          <a:bodyPr>
            <a:normAutofit/>
          </a:bodyPr>
          <a:lstStyle/>
          <a:p>
            <a:r>
              <a:rPr lang="lt-LT" dirty="0">
                <a:solidFill>
                  <a:srgbClr val="FF0000"/>
                </a:solidFill>
                <a:latin typeface="Garamond" panose="02020404030301010803" pitchFamily="18" charset="0"/>
              </a:rPr>
              <a:t>Skirti ar neskirti?</a:t>
            </a:r>
            <a:endParaRPr lang="x-none" dirty="0">
              <a:solidFill>
                <a:srgbClr val="FF0000"/>
              </a:solidFill>
              <a:latin typeface="Garamond" panose="02020404030301010803" pitchFamily="18" charset="0"/>
            </a:endParaRPr>
          </a:p>
        </p:txBody>
      </p:sp>
      <p:sp>
        <p:nvSpPr>
          <p:cNvPr id="4" name="Turinio vietos rezervavimo ženklas 2"/>
          <p:cNvSpPr>
            <a:spLocks noGrp="1"/>
          </p:cNvSpPr>
          <p:nvPr>
            <p:ph type="body" sz="quarter" idx="17"/>
          </p:nvPr>
        </p:nvSpPr>
        <p:spPr>
          <a:xfrm>
            <a:off x="914400" y="1490135"/>
            <a:ext cx="10312400" cy="4685514"/>
          </a:xfrm>
        </p:spPr>
        <p:txBody>
          <a:bodyPr>
            <a:normAutofit/>
          </a:bodyPr>
          <a:lstStyle/>
          <a:p>
            <a:pPr marL="714375" algn="just"/>
            <a:endParaRPr lang="lt-LT" sz="1800" dirty="0"/>
          </a:p>
          <a:p>
            <a:pPr marL="714375" indent="0" algn="just">
              <a:buNone/>
            </a:pPr>
            <a:endParaRPr lang="lt-LT" dirty="0">
              <a:latin typeface="Garamond" panose="02020404030301010803" pitchFamily="18" charset="0"/>
            </a:endParaRPr>
          </a:p>
          <a:p>
            <a:pPr algn="just">
              <a:lnSpc>
                <a:spcPct val="107000"/>
              </a:lnSpc>
              <a:spcAft>
                <a:spcPts val="800"/>
              </a:spcAft>
            </a:pPr>
            <a:r>
              <a:rPr lang="lt-LT" sz="1800" i="1" dirty="0">
                <a:effectLst/>
                <a:latin typeface="Garamond" panose="02020404030301010803" pitchFamily="18" charset="0"/>
                <a:ea typeface="Calibri" panose="020F0502020204030204" pitchFamily="34" charset="0"/>
                <a:cs typeface="Times New Roman" panose="02020603050405020304" pitchFamily="18" charset="0"/>
              </a:rPr>
              <a:t>Asmuo siekia eiti X gimnazijos direktoriaus pavaduotojo ugdymui pareigas</a:t>
            </a:r>
          </a:p>
          <a:p>
            <a:pPr algn="just">
              <a:lnSpc>
                <a:spcPct val="107000"/>
              </a:lnSpc>
              <a:spcAft>
                <a:spcPts val="800"/>
              </a:spcAft>
            </a:pPr>
            <a:r>
              <a:rPr lang="lt-LT" sz="1800" dirty="0">
                <a:effectLst/>
                <a:latin typeface="Garamond" panose="02020404030301010803" pitchFamily="18" charset="0"/>
                <a:ea typeface="Calibri" panose="020F0502020204030204" pitchFamily="34" charset="0"/>
                <a:cs typeface="Times New Roman" panose="02020603050405020304" pitchFamily="18" charset="0"/>
              </a:rPr>
              <a:t>         Įtariamųjų, kaltinamųjų ir nuteistųjų registro duomenimis, 2015-03-19 X teismas Asmenį pripažino kaltu padarius nusikalstamas veikas, numatytas Lietuvos Respublikos baudžiamojo kodekso (toliau – BK) 307 str. 2 d. (Pelnymasis iš kito asmens prostitucijos), 167 str. 1 d. (Neteisėtas informacijos apie privatų asmens gyvenimą rinkimas) ir skyrė jam 1 metų ir 6 mėnesių laisvės atėmimo bausmę, bausmės vykdymą atidedant 1 metams ir 3 mėnesiams, 75 MGL (2823 Eur) dydžio baudą, taip pat baudžiamojo poveikio priemonę – 10 MGL (376,5 Eur) dydžio įmoką į Nukentėjusiųjų nuo nusikaltimų asmenų fondą.</a:t>
            </a:r>
          </a:p>
          <a:p>
            <a:pPr marL="0" indent="0" algn="just">
              <a:buNone/>
            </a:pPr>
            <a:endParaRPr lang="lt-LT" sz="1400" dirty="0"/>
          </a:p>
        </p:txBody>
      </p:sp>
    </p:spTree>
    <p:extLst>
      <p:ext uri="{BB962C8B-B14F-4D97-AF65-F5344CB8AC3E}">
        <p14:creationId xmlns:p14="http://schemas.microsoft.com/office/powerpoint/2010/main" val="2500850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6E483C-C343-9640-84FD-E580E4946296}"/>
              </a:ext>
            </a:extLst>
          </p:cNvPr>
          <p:cNvSpPr>
            <a:spLocks noGrp="1"/>
          </p:cNvSpPr>
          <p:nvPr>
            <p:ph type="body" sz="quarter" idx="15"/>
          </p:nvPr>
        </p:nvSpPr>
        <p:spPr>
          <a:xfrm>
            <a:off x="769371" y="682352"/>
            <a:ext cx="10457429" cy="807782"/>
          </a:xfrm>
        </p:spPr>
        <p:txBody>
          <a:bodyPr>
            <a:normAutofit/>
          </a:bodyPr>
          <a:lstStyle/>
          <a:p>
            <a:r>
              <a:rPr lang="lt-LT" dirty="0">
                <a:solidFill>
                  <a:srgbClr val="FF0000"/>
                </a:solidFill>
                <a:latin typeface="Garamond" panose="02020404030301010803" pitchFamily="18" charset="0"/>
              </a:rPr>
              <a:t>Skirti ar neskirti?</a:t>
            </a:r>
            <a:endParaRPr lang="x-none" dirty="0">
              <a:solidFill>
                <a:srgbClr val="FF0000"/>
              </a:solidFill>
              <a:latin typeface="Garamond" panose="02020404030301010803" pitchFamily="18" charset="0"/>
            </a:endParaRPr>
          </a:p>
        </p:txBody>
      </p:sp>
      <p:sp>
        <p:nvSpPr>
          <p:cNvPr id="4" name="Turinio vietos rezervavimo ženklas 2"/>
          <p:cNvSpPr>
            <a:spLocks noGrp="1"/>
          </p:cNvSpPr>
          <p:nvPr>
            <p:ph type="body" sz="quarter" idx="17"/>
          </p:nvPr>
        </p:nvSpPr>
        <p:spPr>
          <a:xfrm>
            <a:off x="914400" y="1490135"/>
            <a:ext cx="10312400" cy="4685514"/>
          </a:xfrm>
        </p:spPr>
        <p:txBody>
          <a:bodyPr>
            <a:normAutofit/>
          </a:bodyPr>
          <a:lstStyle/>
          <a:p>
            <a:pPr marL="714375" algn="just"/>
            <a:endParaRPr lang="lt-LT" sz="1800" dirty="0"/>
          </a:p>
          <a:p>
            <a:pPr indent="450215" algn="just">
              <a:lnSpc>
                <a:spcPct val="107000"/>
              </a:lnSpc>
              <a:spcAft>
                <a:spcPts val="800"/>
              </a:spcAft>
            </a:pPr>
            <a:r>
              <a:rPr lang="lt-LT" sz="1800" i="1" dirty="0">
                <a:effectLst/>
                <a:latin typeface="Garamond" panose="02020404030301010803" pitchFamily="18" charset="0"/>
                <a:ea typeface="Calibri" panose="020F0502020204030204" pitchFamily="34" charset="0"/>
                <a:cs typeface="Times New Roman" panose="02020603050405020304" pitchFamily="18" charset="0"/>
              </a:rPr>
              <a:t>Asmuo siekia eiti X </a:t>
            </a:r>
            <a:r>
              <a:rPr lang="lt-LT" sz="1800" i="1" dirty="0">
                <a:latin typeface="Garamond" panose="02020404030301010803" pitchFamily="18" charset="0"/>
                <a:ea typeface="Calibri" panose="020F0502020204030204" pitchFamily="34" charset="0"/>
                <a:cs typeface="Times New Roman" panose="02020603050405020304" pitchFamily="18" charset="0"/>
              </a:rPr>
              <a:t>i</a:t>
            </a:r>
            <a:r>
              <a:rPr lang="lt-LT" sz="1800" i="1" dirty="0">
                <a:effectLst/>
                <a:latin typeface="Garamond" panose="02020404030301010803" pitchFamily="18" charset="0"/>
                <a:ea typeface="Calibri" panose="020F0502020204030204" pitchFamily="34" charset="0"/>
                <a:cs typeface="Times New Roman" panose="02020603050405020304" pitchFamily="18" charset="0"/>
              </a:rPr>
              <a:t>nstitucijos  </a:t>
            </a:r>
            <a:r>
              <a:rPr lang="lt-LT" sz="1800" i="1" dirty="0">
                <a:latin typeface="Garamond" panose="02020404030301010803" pitchFamily="18" charset="0"/>
                <a:ea typeface="Times New Roman" panose="02020603050405020304" pitchFamily="18" charset="0"/>
                <a:cs typeface="Times New Roman" panose="02020603050405020304" pitchFamily="18" charset="0"/>
              </a:rPr>
              <a:t>Finansų ir apskaitos skyriaus vedėjo pavaduotojo pareigas</a:t>
            </a:r>
            <a:endParaRPr lang="lt-LT" sz="1800" i="1" dirty="0">
              <a:effectLst/>
              <a:latin typeface="Garamond" panose="02020404030301010803"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lt-LT" sz="1800" dirty="0">
                <a:effectLst/>
                <a:latin typeface="Garamond" panose="02020404030301010803" pitchFamily="18" charset="0"/>
                <a:ea typeface="Times New Roman" panose="02020603050405020304" pitchFamily="18" charset="0"/>
                <a:cs typeface="Times New Roman" panose="02020603050405020304" pitchFamily="18" charset="0"/>
              </a:rPr>
              <a:t>XXX, UAB (toliau – Bendrovė) informavo, jog A. B., Bendrovės vyriausiajai finansininkei, už darbo pareigų pažeidimą 2023-10-19 skirtas įspėjimas.</a:t>
            </a:r>
            <a:endParaRPr lang="lt-LT" sz="1800" dirty="0">
              <a:effectLst/>
              <a:latin typeface="Garamond" panose="02020404030301010803" pitchFamily="18" charset="0"/>
              <a:ea typeface="Calibri" panose="020F0502020204030204" pitchFamily="34" charset="0"/>
              <a:cs typeface="Times New Roman" panose="02020603050405020304" pitchFamily="18" charset="0"/>
            </a:endParaRPr>
          </a:p>
          <a:p>
            <a:pPr marL="714375" algn="just"/>
            <a:endParaRPr lang="lt-LT" sz="1800" dirty="0">
              <a:latin typeface="Garamond" panose="02020404030301010803" pitchFamily="18" charset="0"/>
            </a:endParaRPr>
          </a:p>
          <a:p>
            <a:pPr indent="450215" algn="just">
              <a:lnSpc>
                <a:spcPct val="107000"/>
              </a:lnSpc>
              <a:spcAft>
                <a:spcPts val="800"/>
              </a:spcAft>
            </a:pPr>
            <a:r>
              <a:rPr lang="lt-LT" sz="1800" i="1" dirty="0">
                <a:effectLst/>
                <a:latin typeface="Garamond" panose="02020404030301010803" pitchFamily="18" charset="0"/>
                <a:ea typeface="Times New Roman" panose="02020603050405020304" pitchFamily="18" charset="0"/>
                <a:cs typeface="Times New Roman" panose="02020603050405020304" pitchFamily="18" charset="0"/>
              </a:rPr>
              <a:t>Asmuo siekia eiti </a:t>
            </a:r>
            <a:r>
              <a:rPr lang="lt-LT" sz="1800" i="1" dirty="0">
                <a:effectLst/>
                <a:latin typeface="Garamond" panose="02020404030301010803" pitchFamily="18" charset="0"/>
                <a:ea typeface="Calibri" panose="020F0502020204030204" pitchFamily="34" charset="0"/>
                <a:cs typeface="Times New Roman" panose="02020603050405020304" pitchFamily="18" charset="0"/>
              </a:rPr>
              <a:t>X rajono Y gimnazijos direktoriaus</a:t>
            </a:r>
            <a:r>
              <a:rPr lang="lt-LT" sz="1800" i="1" dirty="0">
                <a:effectLst/>
                <a:latin typeface="Garamond" panose="02020404030301010803" pitchFamily="18" charset="0"/>
                <a:ea typeface="Times New Roman" panose="02020603050405020304" pitchFamily="18" charset="0"/>
                <a:cs typeface="Times New Roman" panose="02020603050405020304" pitchFamily="18" charset="0"/>
              </a:rPr>
              <a:t> pareigas</a:t>
            </a:r>
            <a:endParaRPr lang="lt-LT" sz="1800" i="1" dirty="0">
              <a:effectLst/>
              <a:latin typeface="Garamond" panose="02020404030301010803"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lt-LT" sz="1800" dirty="0">
                <a:effectLst/>
                <a:latin typeface="Garamond" panose="02020404030301010803" pitchFamily="18" charset="0"/>
                <a:ea typeface="Calibri" panose="020F0502020204030204" pitchFamily="34" charset="0"/>
                <a:cs typeface="Times New Roman" panose="02020603050405020304" pitchFamily="18" charset="0"/>
              </a:rPr>
              <a:t>        Administracinių nusižengimų registro 2023-12-18 duomenimis, asmeniui 2023-11-13 už administracinį nusižengimą, numatytą LR ANK 72 str. 3 d. (Vaiko teisių pažeidimas</a:t>
            </a:r>
            <a:r>
              <a:rPr lang="lt-LT" sz="1800" dirty="0">
                <a:latin typeface="Garamond" panose="02020404030301010803" pitchFamily="18" charset="0"/>
                <a:ea typeface="SimSun" panose="02010600030101010101" pitchFamily="2" charset="-122"/>
                <a:cs typeface="Times New Roman" panose="02020603050405020304" pitchFamily="18" charset="0"/>
              </a:rPr>
              <a:t>)</a:t>
            </a:r>
            <a:r>
              <a:rPr lang="lt-LT" sz="1800" dirty="0">
                <a:effectLst/>
                <a:latin typeface="Garamond" panose="02020404030301010803" pitchFamily="18" charset="0"/>
                <a:ea typeface="Calibri" panose="020F0502020204030204" pitchFamily="34" charset="0"/>
                <a:cs typeface="Times New Roman" panose="02020603050405020304" pitchFamily="18" charset="0"/>
              </a:rPr>
              <a:t>, priimtas nutarimas skirti administracinę nuobaudą – įspėjimą.</a:t>
            </a:r>
          </a:p>
          <a:p>
            <a:pPr marL="714375" indent="0" algn="just">
              <a:buNone/>
            </a:pPr>
            <a:endParaRPr lang="lt-LT" dirty="0"/>
          </a:p>
          <a:p>
            <a:pPr marL="0" indent="0" algn="just">
              <a:buNone/>
            </a:pPr>
            <a:endParaRPr lang="lt-LT" sz="1400" dirty="0"/>
          </a:p>
        </p:txBody>
      </p:sp>
    </p:spTree>
    <p:extLst>
      <p:ext uri="{BB962C8B-B14F-4D97-AF65-F5344CB8AC3E}">
        <p14:creationId xmlns:p14="http://schemas.microsoft.com/office/powerpoint/2010/main" val="3168081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6E483C-C343-9640-84FD-E580E4946296}"/>
              </a:ext>
            </a:extLst>
          </p:cNvPr>
          <p:cNvSpPr>
            <a:spLocks noGrp="1"/>
          </p:cNvSpPr>
          <p:nvPr>
            <p:ph type="body" sz="quarter" idx="15"/>
          </p:nvPr>
        </p:nvSpPr>
        <p:spPr>
          <a:xfrm>
            <a:off x="769371" y="682352"/>
            <a:ext cx="10457429" cy="807782"/>
          </a:xfrm>
        </p:spPr>
        <p:txBody>
          <a:bodyPr>
            <a:normAutofit/>
          </a:bodyPr>
          <a:lstStyle/>
          <a:p>
            <a:r>
              <a:rPr lang="lt-LT" dirty="0">
                <a:solidFill>
                  <a:srgbClr val="FF0000"/>
                </a:solidFill>
                <a:latin typeface="Garamond" panose="02020404030301010803" pitchFamily="18" charset="0"/>
              </a:rPr>
              <a:t>SVARBU</a:t>
            </a:r>
            <a:endParaRPr lang="x-none" dirty="0">
              <a:solidFill>
                <a:srgbClr val="FF0000"/>
              </a:solidFill>
              <a:latin typeface="Garamond" panose="02020404030301010803" pitchFamily="18" charset="0"/>
            </a:endParaRPr>
          </a:p>
        </p:txBody>
      </p:sp>
      <p:sp>
        <p:nvSpPr>
          <p:cNvPr id="4" name="Turinio vietos rezervavimo ženklas 2"/>
          <p:cNvSpPr>
            <a:spLocks noGrp="1"/>
          </p:cNvSpPr>
          <p:nvPr>
            <p:ph type="body" sz="quarter" idx="17"/>
          </p:nvPr>
        </p:nvSpPr>
        <p:spPr>
          <a:xfrm>
            <a:off x="914400" y="1490134"/>
            <a:ext cx="10312400" cy="5064125"/>
          </a:xfrm>
        </p:spPr>
        <p:txBody>
          <a:bodyPr>
            <a:normAutofit/>
          </a:bodyPr>
          <a:lstStyle/>
          <a:p>
            <a:pPr marL="1057275" indent="-342900" algn="just">
              <a:buFontTx/>
              <a:buChar char="-"/>
            </a:pPr>
            <a:r>
              <a:rPr lang="lt-LT" sz="2000" dirty="0">
                <a:latin typeface="Garamond" panose="02020404030301010803" pitchFamily="18" charset="0"/>
              </a:rPr>
              <a:t>informacija pateikiame institucijos rekvizituose nurodytu el. p. adresu arba e. pristatymo sistema;</a:t>
            </a:r>
          </a:p>
          <a:p>
            <a:pPr marL="1057275" indent="-342900" algn="just">
              <a:buFontTx/>
              <a:buChar char="-"/>
            </a:pPr>
            <a:endParaRPr lang="lt-LT" sz="2000" dirty="0">
              <a:latin typeface="Garamond" panose="02020404030301010803" pitchFamily="18" charset="0"/>
            </a:endParaRPr>
          </a:p>
          <a:p>
            <a:pPr marL="1057275" indent="-342900" algn="just">
              <a:buFontTx/>
              <a:buChar char="-"/>
            </a:pPr>
            <a:r>
              <a:rPr lang="lt-LT" sz="2000" dirty="0">
                <a:latin typeface="Garamond" panose="02020404030301010803" pitchFamily="18" charset="0"/>
              </a:rPr>
              <a:t>informacija galima pateikti sprendimą priimančiam subjektui tiesiogiai (merui, direktoriui ir pan.);</a:t>
            </a:r>
          </a:p>
          <a:p>
            <a:pPr marL="1057275" indent="-342900" algn="just">
              <a:buFontTx/>
              <a:buChar char="-"/>
            </a:pPr>
            <a:endParaRPr lang="lt-LT" sz="2000" dirty="0">
              <a:latin typeface="Garamond" panose="02020404030301010803" pitchFamily="18" charset="0"/>
            </a:endParaRPr>
          </a:p>
          <a:p>
            <a:pPr marL="1057275" indent="-342900" algn="just">
              <a:buFontTx/>
              <a:buChar char="-"/>
            </a:pPr>
            <a:r>
              <a:rPr lang="lt-LT" sz="2000" dirty="0">
                <a:latin typeface="Garamond" panose="02020404030301010803" pitchFamily="18" charset="0"/>
              </a:rPr>
              <a:t>informacija </a:t>
            </a:r>
            <a:r>
              <a:rPr lang="lt-LT" sz="2000" b="1" u="sng" dirty="0">
                <a:latin typeface="Garamond" panose="02020404030301010803" pitchFamily="18" charset="0"/>
              </a:rPr>
              <a:t>neteikiama</a:t>
            </a:r>
            <a:r>
              <a:rPr lang="lt-LT" sz="2000" dirty="0">
                <a:latin typeface="Garamond" panose="02020404030301010803" pitchFamily="18" charset="0"/>
              </a:rPr>
              <a:t> prašymo rengėjui;</a:t>
            </a:r>
          </a:p>
          <a:p>
            <a:pPr marL="1057275" indent="-342900" algn="just">
              <a:buFontTx/>
              <a:buChar char="-"/>
            </a:pPr>
            <a:endParaRPr lang="lt-LT" sz="2000" dirty="0">
              <a:latin typeface="Garamond" panose="02020404030301010803" pitchFamily="18" charset="0"/>
            </a:endParaRPr>
          </a:p>
          <a:p>
            <a:pPr marL="1057275" indent="-342900" algn="just">
              <a:buFontTx/>
              <a:buChar char="-"/>
            </a:pPr>
            <a:r>
              <a:rPr lang="lt-LT" sz="2000" dirty="0">
                <a:latin typeface="Garamond" panose="02020404030301010803" pitchFamily="18" charset="0"/>
              </a:rPr>
              <a:t>informacija pateikiama </a:t>
            </a:r>
            <a:r>
              <a:rPr lang="lt-LT" sz="2000" dirty="0" err="1">
                <a:latin typeface="Garamond" panose="02020404030301010803" pitchFamily="18" charset="0"/>
              </a:rPr>
              <a:t>e.dokumentu</a:t>
            </a:r>
            <a:r>
              <a:rPr lang="lt-LT" sz="2000" dirty="0">
                <a:latin typeface="Garamond" panose="02020404030301010803" pitchFamily="18" charset="0"/>
              </a:rPr>
              <a:t> (žr. metaduomenis);</a:t>
            </a:r>
          </a:p>
          <a:p>
            <a:pPr marL="1057275" indent="-342900" algn="just">
              <a:buFontTx/>
              <a:buChar char="-"/>
            </a:pPr>
            <a:endParaRPr lang="lt-LT" sz="2000" dirty="0">
              <a:latin typeface="Garamond" panose="02020404030301010803" pitchFamily="18" charset="0"/>
            </a:endParaRPr>
          </a:p>
          <a:p>
            <a:pPr marL="1057275" indent="-342900" algn="just">
              <a:buFontTx/>
              <a:buChar char="-"/>
            </a:pPr>
            <a:r>
              <a:rPr lang="lt-LT" sz="2000" dirty="0">
                <a:latin typeface="Garamond" panose="02020404030301010803" pitchFamily="18" charset="0"/>
              </a:rPr>
              <a:t>ne vėliau kaip per </a:t>
            </a:r>
            <a:r>
              <a:rPr lang="lt-LT" sz="2000" b="1" dirty="0">
                <a:latin typeface="Garamond" panose="02020404030301010803" pitchFamily="18" charset="0"/>
              </a:rPr>
              <a:t>10 darbo dienų </a:t>
            </a:r>
            <a:r>
              <a:rPr lang="lt-LT" sz="2000" dirty="0">
                <a:latin typeface="Garamond" panose="02020404030301010803" pitchFamily="18" charset="0"/>
              </a:rPr>
              <a:t>nuo rašytinio prašymo pateikti informaciją apie asmenį gavimo dienos</a:t>
            </a:r>
            <a:endParaRPr lang="en-US" sz="2000" b="1" dirty="0">
              <a:latin typeface="Garamond" panose="02020404030301010803" pitchFamily="18" charset="0"/>
            </a:endParaRPr>
          </a:p>
          <a:p>
            <a:pPr marL="714375" algn="just"/>
            <a:endParaRPr lang="lt-LT" sz="1800" dirty="0"/>
          </a:p>
          <a:p>
            <a:pPr marL="714375" algn="just"/>
            <a:endParaRPr lang="lt-LT" sz="1800" dirty="0"/>
          </a:p>
          <a:p>
            <a:pPr marL="714375" algn="just"/>
            <a:endParaRPr lang="lt-LT" sz="1800" dirty="0"/>
          </a:p>
          <a:p>
            <a:pPr marL="714375" indent="0" algn="just">
              <a:buNone/>
            </a:pPr>
            <a:endParaRPr lang="lt-LT" dirty="0"/>
          </a:p>
          <a:p>
            <a:pPr marL="0" indent="0" algn="just">
              <a:buNone/>
            </a:pPr>
            <a:endParaRPr lang="lt-LT" sz="1400" dirty="0"/>
          </a:p>
        </p:txBody>
      </p:sp>
    </p:spTree>
    <p:extLst>
      <p:ext uri="{BB962C8B-B14F-4D97-AF65-F5344CB8AC3E}">
        <p14:creationId xmlns:p14="http://schemas.microsoft.com/office/powerpoint/2010/main" val="3443158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1716" y="66552"/>
            <a:ext cx="10972800" cy="1143000"/>
          </a:xfrm>
        </p:spPr>
        <p:txBody>
          <a:bodyPr/>
          <a:lstStyle/>
          <a:p>
            <a:r>
              <a:rPr lang="lt-LT" sz="2800" b="1" dirty="0">
                <a:solidFill>
                  <a:srgbClr val="0033CC"/>
                </a:solidFill>
                <a:latin typeface="Times New Roman" panose="02020603050405020304" pitchFamily="18" charset="0"/>
                <a:cs typeface="Times New Roman" panose="02020603050405020304" pitchFamily="18" charset="0"/>
              </a:rPr>
              <a:t>                                   </a:t>
            </a:r>
            <a:r>
              <a:rPr lang="lt-LT" sz="2800" b="1" dirty="0">
                <a:latin typeface="Garamond" panose="02020404030301010803" pitchFamily="18" charset="0"/>
                <a:cs typeface="Times New Roman" panose="02020603050405020304" pitchFamily="18" charset="0"/>
              </a:rPr>
              <a:t>ATKREIPTINAS DĖMESYS</a:t>
            </a:r>
          </a:p>
        </p:txBody>
      </p:sp>
      <p:sp>
        <p:nvSpPr>
          <p:cNvPr id="7" name="Hexagon 6"/>
          <p:cNvSpPr/>
          <p:nvPr/>
        </p:nvSpPr>
        <p:spPr>
          <a:xfrm>
            <a:off x="4813728" y="4831549"/>
            <a:ext cx="2286000" cy="1970691"/>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r>
              <a:rPr lang="lt-LT" sz="1600" b="1" dirty="0">
                <a:solidFill>
                  <a:schemeClr val="tx1"/>
                </a:solidFill>
                <a:latin typeface="Times New Roman" panose="02020603050405020304" pitchFamily="18" charset="0"/>
                <a:cs typeface="Times New Roman" panose="02020603050405020304" pitchFamily="18" charset="0"/>
              </a:rPr>
              <a:t>sąrašų sudarymas ir atnaujinimas, jų skelbimas viešai </a:t>
            </a:r>
          </a:p>
          <a:p>
            <a:pPr algn="ctr" defTabSz="914377" eaLnBrk="0" fontAlgn="base" hangingPunct="0">
              <a:spcBef>
                <a:spcPct val="0"/>
              </a:spcBef>
              <a:spcAft>
                <a:spcPct val="0"/>
              </a:spcAft>
            </a:pPr>
            <a:endParaRPr lang="lt-LT" sz="1600" b="1" dirty="0">
              <a:solidFill>
                <a:schemeClr val="tx1"/>
              </a:solidFill>
              <a:latin typeface="Times New Roman" panose="02020603050405020304" pitchFamily="18" charset="0"/>
              <a:cs typeface="Times New Roman" panose="02020603050405020304" pitchFamily="18" charset="0"/>
            </a:endParaRPr>
          </a:p>
        </p:txBody>
      </p:sp>
      <p:sp>
        <p:nvSpPr>
          <p:cNvPr id="8" name="Hexagon 7"/>
          <p:cNvSpPr/>
          <p:nvPr/>
        </p:nvSpPr>
        <p:spPr>
          <a:xfrm>
            <a:off x="6639337" y="3860021"/>
            <a:ext cx="2286000" cy="1970691"/>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r>
              <a:rPr lang="lt-LT" sz="1600" b="1" dirty="0">
                <a:solidFill>
                  <a:schemeClr val="tx1"/>
                </a:solidFill>
                <a:latin typeface="Times New Roman" panose="02020603050405020304" pitchFamily="18" charset="0"/>
                <a:cs typeface="Times New Roman" panose="02020603050405020304" pitchFamily="18" charset="0"/>
              </a:rPr>
              <a:t>visuma informacijos priimant sprendimą dėl asmens skyrimo į pareigas</a:t>
            </a:r>
          </a:p>
        </p:txBody>
      </p:sp>
      <p:sp>
        <p:nvSpPr>
          <p:cNvPr id="9" name="Hexagon 8"/>
          <p:cNvSpPr/>
          <p:nvPr/>
        </p:nvSpPr>
        <p:spPr>
          <a:xfrm>
            <a:off x="6614137" y="1915569"/>
            <a:ext cx="2286000" cy="1970691"/>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r>
              <a:rPr lang="lt-LT" sz="1467" b="1" dirty="0">
                <a:solidFill>
                  <a:schemeClr val="tx1"/>
                </a:solidFill>
                <a:latin typeface="Times New Roman" panose="02020603050405020304" pitchFamily="18" charset="0"/>
                <a:cs typeface="Times New Roman" panose="02020603050405020304" pitchFamily="18" charset="0"/>
              </a:rPr>
              <a:t>nepateikiamas</a:t>
            </a:r>
            <a:r>
              <a:rPr lang="lt-LT" sz="1467" b="1" dirty="0">
                <a:solidFill>
                  <a:schemeClr val="tx1"/>
                </a:solidFill>
                <a:latin typeface="Calibri"/>
              </a:rPr>
              <a:t> </a:t>
            </a:r>
            <a:r>
              <a:rPr lang="lt-LT" sz="1467" b="1" dirty="0">
                <a:solidFill>
                  <a:schemeClr val="tx1"/>
                </a:solidFill>
                <a:latin typeface="Times New Roman" panose="02020603050405020304" pitchFamily="18" charset="0"/>
                <a:cs typeface="Times New Roman" panose="02020603050405020304" pitchFamily="18" charset="0"/>
              </a:rPr>
              <a:t>prašymas STT (privaloma tvarka)</a:t>
            </a:r>
          </a:p>
          <a:p>
            <a:pPr algn="ctr" defTabSz="914377" eaLnBrk="0" fontAlgn="base" hangingPunct="0">
              <a:spcBef>
                <a:spcPct val="0"/>
              </a:spcBef>
              <a:spcAft>
                <a:spcPct val="0"/>
              </a:spcAft>
            </a:pPr>
            <a:endParaRPr lang="lt-LT" sz="1467" b="1" dirty="0">
              <a:solidFill>
                <a:schemeClr val="tx1"/>
              </a:solidFill>
              <a:latin typeface="Times New Roman" panose="02020603050405020304" pitchFamily="18" charset="0"/>
              <a:cs typeface="Times New Roman" panose="02020603050405020304" pitchFamily="18" charset="0"/>
            </a:endParaRPr>
          </a:p>
        </p:txBody>
      </p:sp>
      <p:sp>
        <p:nvSpPr>
          <p:cNvPr id="12" name="Hexagon 11"/>
          <p:cNvSpPr/>
          <p:nvPr/>
        </p:nvSpPr>
        <p:spPr>
          <a:xfrm>
            <a:off x="4826328" y="2860859"/>
            <a:ext cx="2286000" cy="1970691"/>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r>
              <a:rPr lang="lt-LT" sz="1600" b="1" dirty="0">
                <a:solidFill>
                  <a:schemeClr val="tx1"/>
                </a:solidFill>
                <a:latin typeface="Times New Roman" panose="02020603050405020304" pitchFamily="18" charset="0"/>
                <a:cs typeface="Times New Roman" panose="02020603050405020304" pitchFamily="18" charset="0"/>
              </a:rPr>
              <a:t>asmenų tikrinimas neprivaloma tvarka (aiškūs atrankos kriterijai)</a:t>
            </a:r>
          </a:p>
        </p:txBody>
      </p:sp>
      <p:sp>
        <p:nvSpPr>
          <p:cNvPr id="13" name="Hexagon 12"/>
          <p:cNvSpPr/>
          <p:nvPr/>
        </p:nvSpPr>
        <p:spPr>
          <a:xfrm>
            <a:off x="4813728" y="890168"/>
            <a:ext cx="2286000" cy="1970691"/>
          </a:xfrm>
          <a:prstGeom prst="hexagon">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r>
              <a:rPr lang="lt-LT" sz="1600" b="1" dirty="0">
                <a:solidFill>
                  <a:schemeClr val="tx1"/>
                </a:solidFill>
                <a:latin typeface="Times New Roman" panose="02020603050405020304" pitchFamily="18" charset="0"/>
                <a:cs typeface="Times New Roman" panose="02020603050405020304" pitchFamily="18" charset="0"/>
              </a:rPr>
              <a:t> </a:t>
            </a:r>
            <a:r>
              <a:rPr lang="lt-LT" sz="1600" b="1" dirty="0">
                <a:solidFill>
                  <a:srgbClr val="FF0000"/>
                </a:solidFill>
                <a:latin typeface="Times New Roman" panose="02020603050405020304" pitchFamily="18" charset="0"/>
                <a:cs typeface="Times New Roman" panose="02020603050405020304" pitchFamily="18" charset="0"/>
              </a:rPr>
              <a:t>Informacijos apie asmenų patikrinimą sklaida</a:t>
            </a:r>
          </a:p>
          <a:p>
            <a:pPr algn="ctr" defTabSz="914377" eaLnBrk="0" fontAlgn="base" hangingPunct="0">
              <a:spcBef>
                <a:spcPct val="0"/>
              </a:spcBef>
              <a:spcAft>
                <a:spcPct val="0"/>
              </a:spcAft>
            </a:pPr>
            <a:endParaRPr lang="lt-LT" sz="1600" b="1" dirty="0">
              <a:solidFill>
                <a:schemeClr val="tx1"/>
              </a:solidFill>
              <a:latin typeface="Times New Roman" panose="02020603050405020304" pitchFamily="18" charset="0"/>
              <a:cs typeface="Times New Roman" panose="02020603050405020304" pitchFamily="18" charset="0"/>
            </a:endParaRPr>
          </a:p>
        </p:txBody>
      </p:sp>
      <p:sp>
        <p:nvSpPr>
          <p:cNvPr id="14" name="Hexagon 13"/>
          <p:cNvSpPr/>
          <p:nvPr/>
        </p:nvSpPr>
        <p:spPr>
          <a:xfrm>
            <a:off x="3013319" y="1886480"/>
            <a:ext cx="2286000" cy="1970691"/>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r>
              <a:rPr lang="lt-LT" sz="1600" b="1" dirty="0">
                <a:solidFill>
                  <a:schemeClr val="tx1"/>
                </a:solidFill>
                <a:latin typeface="Times New Roman" panose="02020603050405020304" pitchFamily="18" charset="0"/>
                <a:cs typeface="Times New Roman" panose="02020603050405020304" pitchFamily="18" charset="0"/>
              </a:rPr>
              <a:t>asmuo paskiriamas eiti pareigas negavus  informacijos iš STT </a:t>
            </a:r>
          </a:p>
        </p:txBody>
      </p:sp>
      <p:sp>
        <p:nvSpPr>
          <p:cNvPr id="15" name="Hexagon 9"/>
          <p:cNvSpPr/>
          <p:nvPr/>
        </p:nvSpPr>
        <p:spPr>
          <a:xfrm>
            <a:off x="3013319" y="3866232"/>
            <a:ext cx="2286000" cy="1970691"/>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pPr>
            <a:r>
              <a:rPr lang="lt-LT" sz="1600" b="1" dirty="0">
                <a:solidFill>
                  <a:schemeClr val="tx1"/>
                </a:solidFill>
                <a:latin typeface="Times New Roman" panose="02020603050405020304" pitchFamily="18" charset="0"/>
                <a:cs typeface="Times New Roman" panose="02020603050405020304" pitchFamily="18" charset="0"/>
              </a:rPr>
              <a:t>informacijos viešumas</a:t>
            </a:r>
          </a:p>
        </p:txBody>
      </p:sp>
    </p:spTree>
    <p:extLst>
      <p:ext uri="{BB962C8B-B14F-4D97-AF65-F5344CB8AC3E}">
        <p14:creationId xmlns:p14="http://schemas.microsoft.com/office/powerpoint/2010/main" val="40485814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B4020E-897D-0B4C-A447-9C9B94C9A127}"/>
              </a:ext>
            </a:extLst>
          </p:cNvPr>
          <p:cNvSpPr>
            <a:spLocks noGrp="1"/>
          </p:cNvSpPr>
          <p:nvPr>
            <p:ph type="body" sz="quarter" idx="15"/>
          </p:nvPr>
        </p:nvSpPr>
        <p:spPr>
          <a:xfrm>
            <a:off x="294633" y="184935"/>
            <a:ext cx="4104112" cy="1941816"/>
          </a:xfrm>
        </p:spPr>
        <p:txBody>
          <a:bodyPr>
            <a:normAutofit/>
          </a:bodyPr>
          <a:lstStyle/>
          <a:p>
            <a:pPr algn="ctr"/>
            <a:endParaRPr lang="lt-LT" i="1" dirty="0">
              <a:latin typeface="Garamond" panose="02020404030301010803" pitchFamily="18" charset="0"/>
            </a:endParaRPr>
          </a:p>
          <a:p>
            <a:r>
              <a:rPr lang="lt-LT" dirty="0">
                <a:solidFill>
                  <a:srgbClr val="FF0000"/>
                </a:solidFill>
              </a:rPr>
              <a:t>Ką turime padaryti </a:t>
            </a:r>
            <a:r>
              <a:rPr lang="lt-LT" dirty="0">
                <a:solidFill>
                  <a:srgbClr val="FF0000"/>
                </a:solidFill>
                <a:sym typeface="Wingdings" panose="05000000000000000000" pitchFamily="2" charset="2"/>
              </a:rPr>
              <a:t></a:t>
            </a:r>
            <a:endParaRPr lang="x-none" dirty="0">
              <a:solidFill>
                <a:srgbClr val="FF0000"/>
              </a:solidFill>
            </a:endParaRPr>
          </a:p>
        </p:txBody>
      </p:sp>
      <p:sp>
        <p:nvSpPr>
          <p:cNvPr id="3" name="Text Placeholder 2">
            <a:extLst>
              <a:ext uri="{FF2B5EF4-FFF2-40B4-BE49-F238E27FC236}">
                <a16:creationId xmlns:a16="http://schemas.microsoft.com/office/drawing/2014/main" id="{3D2C801B-04D8-F549-850E-BED25040316C}"/>
              </a:ext>
            </a:extLst>
          </p:cNvPr>
          <p:cNvSpPr>
            <a:spLocks noGrp="1"/>
          </p:cNvSpPr>
          <p:nvPr>
            <p:ph type="body" sz="quarter" idx="14"/>
          </p:nvPr>
        </p:nvSpPr>
        <p:spPr/>
        <p:txBody>
          <a:bodyPr>
            <a:normAutofit/>
          </a:bodyPr>
          <a:lstStyle/>
          <a:p>
            <a:r>
              <a:rPr lang="lt-LT" dirty="0"/>
              <a:t>patvirtinti arba atnaujinti sąrašą pareigybių, dėl kurių teikiamas prašymas Lietuvos Respublikos specialiųjų tyrimų tarnybai </a:t>
            </a:r>
            <a:endParaRPr lang="x-none" dirty="0"/>
          </a:p>
        </p:txBody>
      </p:sp>
      <p:sp>
        <p:nvSpPr>
          <p:cNvPr id="4" name="Text Placeholder 3">
            <a:extLst>
              <a:ext uri="{FF2B5EF4-FFF2-40B4-BE49-F238E27FC236}">
                <a16:creationId xmlns:a16="http://schemas.microsoft.com/office/drawing/2014/main" id="{7DE07314-EF7E-8F47-904A-78A6D0343F68}"/>
              </a:ext>
            </a:extLst>
          </p:cNvPr>
          <p:cNvSpPr>
            <a:spLocks noGrp="1"/>
          </p:cNvSpPr>
          <p:nvPr>
            <p:ph type="body" sz="quarter" idx="16"/>
          </p:nvPr>
        </p:nvSpPr>
        <p:spPr/>
        <p:txBody>
          <a:bodyPr/>
          <a:lstStyle/>
          <a:p>
            <a:endParaRPr lang="lt-LT" dirty="0"/>
          </a:p>
          <a:p>
            <a:r>
              <a:rPr lang="lt-LT" sz="2000" dirty="0"/>
              <a:t>Prašymo formos </a:t>
            </a:r>
            <a:r>
              <a:rPr lang="lt-LT" sz="2000" dirty="0" err="1"/>
              <a:t>stt.lt</a:t>
            </a:r>
            <a:r>
              <a:rPr lang="lt-LT" sz="2000" dirty="0"/>
              <a:t> /</a:t>
            </a:r>
            <a:r>
              <a:rPr lang="lt-LT" sz="2000" dirty="0" err="1"/>
              <a:t>asmenu</a:t>
            </a:r>
            <a:r>
              <a:rPr lang="lt-LT" sz="2000" dirty="0"/>
              <a:t>-patikrinimas/</a:t>
            </a:r>
            <a:r>
              <a:rPr lang="lt-LT" sz="2000" dirty="0" err="1"/>
              <a:t>prasymu</a:t>
            </a:r>
            <a:r>
              <a:rPr lang="lt-LT" sz="2000" dirty="0"/>
              <a:t>-formos/</a:t>
            </a:r>
            <a:endParaRPr lang="x-none" sz="2000" dirty="0"/>
          </a:p>
        </p:txBody>
      </p:sp>
      <p:sp>
        <p:nvSpPr>
          <p:cNvPr id="5" name="Text Placeholder 4">
            <a:extLst>
              <a:ext uri="{FF2B5EF4-FFF2-40B4-BE49-F238E27FC236}">
                <a16:creationId xmlns:a16="http://schemas.microsoft.com/office/drawing/2014/main" id="{84FAE2AC-9515-4646-A701-80E4320D1D3E}"/>
              </a:ext>
            </a:extLst>
          </p:cNvPr>
          <p:cNvSpPr>
            <a:spLocks noGrp="1"/>
          </p:cNvSpPr>
          <p:nvPr>
            <p:ph type="body" sz="quarter" idx="17"/>
          </p:nvPr>
        </p:nvSpPr>
        <p:spPr>
          <a:xfrm>
            <a:off x="455780" y="2668823"/>
            <a:ext cx="8422606" cy="1405264"/>
          </a:xfrm>
        </p:spPr>
        <p:txBody>
          <a:bodyPr>
            <a:normAutofit/>
          </a:bodyPr>
          <a:lstStyle/>
          <a:p>
            <a:pPr lvl="0">
              <a:spcBef>
                <a:spcPts val="0"/>
              </a:spcBef>
            </a:pPr>
            <a:endParaRPr lang="lt-LT" dirty="0"/>
          </a:p>
          <a:p>
            <a:pPr lvl="0">
              <a:spcBef>
                <a:spcPts val="0"/>
              </a:spcBef>
            </a:pPr>
            <a:r>
              <a:rPr lang="lt-LT" dirty="0"/>
              <a:t>sąrašą paskelbti interneto svetainės skiltyje </a:t>
            </a:r>
          </a:p>
          <a:p>
            <a:pPr lvl="0">
              <a:spcBef>
                <a:spcPts val="0"/>
              </a:spcBef>
            </a:pPr>
            <a:r>
              <a:rPr lang="lt-LT" dirty="0"/>
              <a:t>,,Korupcijos prevencija“</a:t>
            </a:r>
            <a:r>
              <a:rPr lang="lt-LT" baseline="30000" dirty="0"/>
              <a:t> </a:t>
            </a:r>
            <a:endParaRPr lang="lt-LT" dirty="0"/>
          </a:p>
          <a:p>
            <a:endParaRPr lang="x-none" dirty="0"/>
          </a:p>
        </p:txBody>
      </p:sp>
    </p:spTree>
    <p:extLst>
      <p:ext uri="{BB962C8B-B14F-4D97-AF65-F5344CB8AC3E}">
        <p14:creationId xmlns:p14="http://schemas.microsoft.com/office/powerpoint/2010/main" val="1185372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6E483C-C343-9640-84FD-E580E4946296}"/>
              </a:ext>
            </a:extLst>
          </p:cNvPr>
          <p:cNvSpPr>
            <a:spLocks noGrp="1"/>
          </p:cNvSpPr>
          <p:nvPr>
            <p:ph type="body" sz="quarter" idx="15"/>
          </p:nvPr>
        </p:nvSpPr>
        <p:spPr>
          <a:xfrm>
            <a:off x="769371" y="682352"/>
            <a:ext cx="10457429" cy="807782"/>
          </a:xfrm>
        </p:spPr>
        <p:txBody>
          <a:bodyPr>
            <a:normAutofit/>
          </a:bodyPr>
          <a:lstStyle/>
          <a:p>
            <a:r>
              <a:rPr lang="lt-LT" sz="4800" dirty="0" err="1">
                <a:latin typeface="+mn-lt"/>
              </a:rPr>
              <a:t>e.mokymai.stt.lt</a:t>
            </a:r>
            <a:endParaRPr lang="x-none" sz="4800" dirty="0">
              <a:latin typeface="+mn-lt"/>
            </a:endParaRPr>
          </a:p>
        </p:txBody>
      </p:sp>
      <p:sp>
        <p:nvSpPr>
          <p:cNvPr id="4" name="Turinio vietos rezervavimo ženklas 2"/>
          <p:cNvSpPr>
            <a:spLocks noGrp="1"/>
          </p:cNvSpPr>
          <p:nvPr>
            <p:ph type="body" sz="quarter" idx="17"/>
          </p:nvPr>
        </p:nvSpPr>
        <p:spPr>
          <a:xfrm>
            <a:off x="914400" y="1366838"/>
            <a:ext cx="10312400" cy="5064125"/>
          </a:xfrm>
        </p:spPr>
        <p:txBody>
          <a:bodyPr/>
          <a:lstStyle/>
          <a:p>
            <a:pPr marL="714375" algn="just"/>
            <a:endParaRPr lang="lt-LT" b="1" dirty="0"/>
          </a:p>
          <a:p>
            <a:pPr marL="714375" algn="ctr"/>
            <a:r>
              <a:rPr lang="lt-LT" dirty="0">
                <a:latin typeface="Garamond" panose="02020404030301010803" pitchFamily="18" charset="0"/>
              </a:rPr>
              <a:t>Šioje platformoje rasite profesionalią antikorupcinio švietimo mokymų medžiagą visiems besidomintiems antikorupcinės aplinkos kūrimo tema</a:t>
            </a:r>
          </a:p>
          <a:p>
            <a:pPr marL="714375" algn="ctr"/>
            <a:endParaRPr lang="lt-LT" dirty="0">
              <a:latin typeface="Garamond" panose="02020404030301010803" pitchFamily="18" charset="0"/>
            </a:endParaRPr>
          </a:p>
          <a:p>
            <a:pPr marL="714375" algn="ctr"/>
            <a:r>
              <a:rPr lang="lt-LT" b="1" dirty="0">
                <a:latin typeface="Garamond" panose="02020404030301010803" pitchFamily="18" charset="0"/>
              </a:rPr>
              <a:t>Mokymo tema: Personalo patikimumo užtikrinimas </a:t>
            </a:r>
          </a:p>
          <a:p>
            <a:pPr marL="714375" algn="just"/>
            <a:endParaRPr lang="lt-LT" b="1" dirty="0">
              <a:latin typeface="Garamond" panose="02020404030301010803" pitchFamily="18" charset="0"/>
            </a:endParaRPr>
          </a:p>
          <a:p>
            <a:pPr marL="714375" algn="just"/>
            <a:endParaRPr lang="lt-LT" b="1" dirty="0">
              <a:latin typeface="Garamond" panose="02020404030301010803" pitchFamily="18" charset="0"/>
            </a:endParaRPr>
          </a:p>
          <a:p>
            <a:pPr marL="714375" algn="ctr"/>
            <a:r>
              <a:rPr lang="lt-LT" b="1" dirty="0">
                <a:solidFill>
                  <a:srgbClr val="0070C0"/>
                </a:solidFill>
                <a:latin typeface="Garamond" panose="02020404030301010803" pitchFamily="18" charset="0"/>
              </a:rPr>
              <a:t>Skaitykite, sužinokite, atlikite testus, gaukite sertifikatą </a:t>
            </a:r>
          </a:p>
          <a:p>
            <a:pPr marL="714375" algn="just"/>
            <a:endParaRPr lang="lt-LT" sz="1800" b="1" dirty="0"/>
          </a:p>
          <a:p>
            <a:pPr marL="714375" indent="0" algn="just">
              <a:buNone/>
            </a:pPr>
            <a:endParaRPr lang="lt-LT" dirty="0"/>
          </a:p>
          <a:p>
            <a:pPr marL="0" indent="0" algn="just">
              <a:buNone/>
            </a:pPr>
            <a:endParaRPr lang="lt-LT" sz="1400" dirty="0"/>
          </a:p>
        </p:txBody>
      </p:sp>
    </p:spTree>
    <p:extLst>
      <p:ext uri="{BB962C8B-B14F-4D97-AF65-F5344CB8AC3E}">
        <p14:creationId xmlns:p14="http://schemas.microsoft.com/office/powerpoint/2010/main" val="1890241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o vietos rezervavimo ženklas 1"/>
          <p:cNvSpPr>
            <a:spLocks noGrp="1"/>
          </p:cNvSpPr>
          <p:nvPr>
            <p:ph type="body" sz="quarter" idx="13"/>
          </p:nvPr>
        </p:nvSpPr>
        <p:spPr/>
        <p:txBody>
          <a:bodyPr/>
          <a:lstStyle/>
          <a:p>
            <a:r>
              <a:rPr lang="lt-LT" dirty="0"/>
              <a:t>Nuorodos ir kontaktai</a:t>
            </a:r>
          </a:p>
        </p:txBody>
      </p:sp>
      <p:sp>
        <p:nvSpPr>
          <p:cNvPr id="4" name="Turinio vietos rezervavimo ženklas 2"/>
          <p:cNvSpPr>
            <a:spLocks noGrp="1"/>
          </p:cNvSpPr>
          <p:nvPr>
            <p:ph type="body" sz="quarter" idx="14"/>
          </p:nvPr>
        </p:nvSpPr>
        <p:spPr>
          <a:xfrm>
            <a:off x="4212404" y="349321"/>
            <a:ext cx="7979596" cy="5704945"/>
          </a:xfrm>
        </p:spPr>
        <p:txBody>
          <a:bodyPr/>
          <a:lstStyle/>
          <a:p>
            <a:pPr marL="342900" indent="-342900">
              <a:buFont typeface="Wingdings" panose="05000000000000000000" pitchFamily="2" charset="2"/>
              <a:buChar char="ü"/>
            </a:pPr>
            <a:endParaRPr lang="lt-LT" b="1" dirty="0"/>
          </a:p>
          <a:p>
            <a:pPr marL="342900" indent="-342900">
              <a:buFont typeface="Wingdings" panose="05000000000000000000" pitchFamily="2" charset="2"/>
              <a:buChar char="ü"/>
            </a:pPr>
            <a:r>
              <a:rPr lang="lt-LT" b="1" dirty="0"/>
              <a:t>Prašymo formos </a:t>
            </a:r>
            <a:r>
              <a:rPr lang="lt-LT" dirty="0"/>
              <a:t>– STT tinklalapis</a:t>
            </a:r>
            <a:endParaRPr lang="lt-LT" u="sng" dirty="0">
              <a:solidFill>
                <a:schemeClr val="tx1">
                  <a:lumMod val="95000"/>
                </a:schemeClr>
              </a:solidFill>
              <a:hlinkClick r:id="rId3"/>
            </a:endParaRPr>
          </a:p>
          <a:p>
            <a:pPr marL="0" indent="0">
              <a:buNone/>
            </a:pPr>
            <a:r>
              <a:rPr lang="lt-LT" u="sng" dirty="0">
                <a:solidFill>
                  <a:schemeClr val="accent3">
                    <a:lumMod val="60000"/>
                    <a:lumOff val="40000"/>
                  </a:schemeClr>
                </a:solidFill>
                <a:hlinkClick r:id="rId3"/>
              </a:rPr>
              <a:t>https://www.stt.lt/lt/menu/asmenu-patikrinimas/prasymai-pateikti-informacija-apie-asmeni/</a:t>
            </a:r>
            <a:r>
              <a:rPr lang="lt-LT" dirty="0">
                <a:solidFill>
                  <a:schemeClr val="accent3">
                    <a:lumMod val="60000"/>
                    <a:lumOff val="40000"/>
                  </a:schemeClr>
                </a:solidFill>
              </a:rPr>
              <a:t> </a:t>
            </a:r>
          </a:p>
          <a:p>
            <a:endParaRPr lang="lt-LT" dirty="0">
              <a:solidFill>
                <a:schemeClr val="tx1">
                  <a:lumMod val="95000"/>
                </a:schemeClr>
              </a:solidFill>
            </a:endParaRPr>
          </a:p>
          <a:p>
            <a:endParaRPr lang="lt-LT" dirty="0">
              <a:solidFill>
                <a:schemeClr val="tx1">
                  <a:lumMod val="95000"/>
                </a:schemeClr>
              </a:solidFill>
            </a:endParaRPr>
          </a:p>
          <a:p>
            <a:pPr marL="342900" indent="-342900">
              <a:buFont typeface="Wingdings" panose="05000000000000000000" pitchFamily="2" charset="2"/>
              <a:buChar char="ü"/>
            </a:pPr>
            <a:r>
              <a:rPr lang="lt-LT" b="1" dirty="0">
                <a:solidFill>
                  <a:schemeClr val="tx1">
                    <a:lumMod val="95000"/>
                  </a:schemeClr>
                </a:solidFill>
              </a:rPr>
              <a:t>Konsultacijos</a:t>
            </a:r>
          </a:p>
          <a:p>
            <a:r>
              <a:rPr lang="lt-LT" dirty="0">
                <a:solidFill>
                  <a:schemeClr val="tx1">
                    <a:lumMod val="95000"/>
                  </a:schemeClr>
                </a:solidFill>
              </a:rPr>
              <a:t>Jurgita Rindzevičiūtė, tel. (8 706) 63293, el. p. </a:t>
            </a:r>
            <a:r>
              <a:rPr lang="lt-LT" dirty="0" err="1">
                <a:solidFill>
                  <a:schemeClr val="tx1">
                    <a:lumMod val="95000"/>
                  </a:schemeClr>
                </a:solidFill>
                <a:hlinkClick r:id="rId4"/>
              </a:rPr>
              <a:t>jurgita.rindzeviciute</a:t>
            </a:r>
            <a:r>
              <a:rPr lang="en-US" dirty="0">
                <a:solidFill>
                  <a:schemeClr val="tx1">
                    <a:lumMod val="95000"/>
                  </a:schemeClr>
                </a:solidFill>
                <a:hlinkClick r:id="rId4"/>
              </a:rPr>
              <a:t>@</a:t>
            </a:r>
            <a:r>
              <a:rPr lang="en-US" dirty="0" err="1">
                <a:solidFill>
                  <a:schemeClr val="tx1">
                    <a:lumMod val="95000"/>
                  </a:schemeClr>
                </a:solidFill>
                <a:hlinkClick r:id="rId4"/>
              </a:rPr>
              <a:t>stt.lt</a:t>
            </a:r>
            <a:endParaRPr lang="lt-LT" dirty="0">
              <a:solidFill>
                <a:schemeClr val="tx1">
                  <a:lumMod val="95000"/>
                </a:schemeClr>
              </a:solidFill>
            </a:endParaRPr>
          </a:p>
          <a:p>
            <a:pPr marL="0" indent="0">
              <a:buNone/>
            </a:pPr>
            <a:endParaRPr lang="lt-LT" dirty="0">
              <a:solidFill>
                <a:schemeClr val="tx1">
                  <a:lumMod val="95000"/>
                </a:schemeClr>
              </a:solidFill>
            </a:endParaRPr>
          </a:p>
          <a:p>
            <a:pPr marL="0" indent="0">
              <a:buNone/>
            </a:pPr>
            <a:r>
              <a:rPr lang="lt-LT" dirty="0">
                <a:solidFill>
                  <a:schemeClr val="tx1">
                    <a:lumMod val="95000"/>
                  </a:schemeClr>
                </a:solidFill>
              </a:rPr>
              <a:t>Jolanta Karalkevičienė, tel. (8 706) 63382, el. p. </a:t>
            </a:r>
            <a:r>
              <a:rPr lang="lt-LT" dirty="0" err="1">
                <a:solidFill>
                  <a:schemeClr val="tx1">
                    <a:lumMod val="95000"/>
                  </a:schemeClr>
                </a:solidFill>
                <a:hlinkClick r:id="rId5"/>
              </a:rPr>
              <a:t>jolanta.karalkeviciene</a:t>
            </a:r>
            <a:r>
              <a:rPr lang="en-US" dirty="0">
                <a:solidFill>
                  <a:schemeClr val="tx1">
                    <a:lumMod val="95000"/>
                  </a:schemeClr>
                </a:solidFill>
                <a:hlinkClick r:id="rId5"/>
              </a:rPr>
              <a:t>@</a:t>
            </a:r>
            <a:r>
              <a:rPr lang="en-US" dirty="0" err="1">
                <a:solidFill>
                  <a:schemeClr val="tx1">
                    <a:lumMod val="95000"/>
                  </a:schemeClr>
                </a:solidFill>
                <a:hlinkClick r:id="rId5"/>
              </a:rPr>
              <a:t>stt.lt</a:t>
            </a:r>
            <a:endParaRPr lang="lt-LT" dirty="0">
              <a:solidFill>
                <a:schemeClr val="tx1">
                  <a:lumMod val="95000"/>
                </a:schemeClr>
              </a:solidFill>
            </a:endParaRPr>
          </a:p>
          <a:p>
            <a:pPr marL="0" indent="0">
              <a:buNone/>
            </a:pPr>
            <a:endParaRPr lang="lt-LT" dirty="0">
              <a:solidFill>
                <a:schemeClr val="tx1">
                  <a:lumMod val="95000"/>
                </a:schemeClr>
              </a:solidFill>
            </a:endParaRPr>
          </a:p>
          <a:p>
            <a:pPr marL="0" indent="0">
              <a:buNone/>
            </a:pPr>
            <a:endParaRPr lang="lt-LT" dirty="0">
              <a:solidFill>
                <a:schemeClr val="tx1">
                  <a:lumMod val="95000"/>
                </a:schemeClr>
              </a:solidFill>
            </a:endParaRPr>
          </a:p>
          <a:p>
            <a:pPr marL="0" indent="0">
              <a:buNone/>
            </a:pPr>
            <a:endParaRPr lang="lt-LT" dirty="0">
              <a:solidFill>
                <a:schemeClr val="tx1">
                  <a:lumMod val="95000"/>
                </a:schemeClr>
              </a:solidFill>
            </a:endParaRPr>
          </a:p>
        </p:txBody>
      </p:sp>
    </p:spTree>
    <p:extLst>
      <p:ext uri="{BB962C8B-B14F-4D97-AF65-F5344CB8AC3E}">
        <p14:creationId xmlns:p14="http://schemas.microsoft.com/office/powerpoint/2010/main" val="3110363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ačiakampis 1"/>
          <p:cNvSpPr/>
          <p:nvPr/>
        </p:nvSpPr>
        <p:spPr>
          <a:xfrm>
            <a:off x="3768601" y="720659"/>
            <a:ext cx="3108543" cy="646331"/>
          </a:xfrm>
          <a:prstGeom prst="rect">
            <a:avLst/>
          </a:prstGeom>
        </p:spPr>
        <p:txBody>
          <a:bodyPr wrap="none">
            <a:spAutoFit/>
          </a:bodyPr>
          <a:lstStyle/>
          <a:p>
            <a:r>
              <a:rPr lang="lt-LT" sz="3600" b="1" dirty="0">
                <a:effectLst>
                  <a:outerShdw blurRad="38100" dist="38100" dir="2700000" algn="tl">
                    <a:srgbClr val="000000">
                      <a:alpha val="43137"/>
                    </a:srgbClr>
                  </a:outerShdw>
                </a:effectLst>
                <a:latin typeface="+mj-lt"/>
              </a:rPr>
              <a:t>Ačiū už dėmesį!</a:t>
            </a:r>
            <a:endParaRPr lang="en-US" sz="3600" b="1" dirty="0">
              <a:effectLst>
                <a:outerShdw blurRad="38100" dist="38100" dir="2700000" algn="tl">
                  <a:srgbClr val="000000">
                    <a:alpha val="43137"/>
                  </a:srgbClr>
                </a:outerShdw>
              </a:effectLst>
              <a:latin typeface="+mj-lt"/>
            </a:endParaRPr>
          </a:p>
        </p:txBody>
      </p:sp>
      <p:sp>
        <p:nvSpPr>
          <p:cNvPr id="3" name="object 5"/>
          <p:cNvSpPr/>
          <p:nvPr/>
        </p:nvSpPr>
        <p:spPr>
          <a:xfrm>
            <a:off x="2412983" y="2475468"/>
            <a:ext cx="2078955" cy="2163010"/>
          </a:xfrm>
          <a:prstGeom prst="rect">
            <a:avLst/>
          </a:prstGeom>
          <a:blipFill>
            <a:blip r:embed="rId3" cstate="print"/>
            <a:stretch>
              <a:fillRect/>
            </a:stretch>
          </a:blipFill>
        </p:spPr>
        <p:txBody>
          <a:bodyPr wrap="square" lIns="0" tIns="0" rIns="0" bIns="0" rtlCol="0"/>
          <a:lstStyle/>
          <a:p>
            <a:endParaRPr sz="1200"/>
          </a:p>
        </p:txBody>
      </p:sp>
      <p:grpSp>
        <p:nvGrpSpPr>
          <p:cNvPr id="9" name="Grupė 8"/>
          <p:cNvGrpSpPr/>
          <p:nvPr/>
        </p:nvGrpSpPr>
        <p:grpSpPr>
          <a:xfrm>
            <a:off x="5952920" y="2188385"/>
            <a:ext cx="504000" cy="504000"/>
            <a:chOff x="6350515" y="2373610"/>
            <a:chExt cx="579566" cy="579566"/>
          </a:xfrm>
        </p:grpSpPr>
        <p:pic>
          <p:nvPicPr>
            <p:cNvPr id="4" name="Paveikslėlis 3"/>
            <p:cNvPicPr>
              <a:picLocks noChangeAspect="1"/>
            </p:cNvPicPr>
            <p:nvPr/>
          </p:nvPicPr>
          <p:blipFill>
            <a:blip r:embed="rId4"/>
            <a:stretch>
              <a:fillRect/>
            </a:stretch>
          </p:blipFill>
          <p:spPr>
            <a:xfrm>
              <a:off x="6350515" y="2373610"/>
              <a:ext cx="579566" cy="579566"/>
            </a:xfrm>
            <a:prstGeom prst="rect">
              <a:avLst/>
            </a:prstGeom>
          </p:spPr>
        </p:pic>
        <p:pic>
          <p:nvPicPr>
            <p:cNvPr id="5" name="Paveikslėlis 4"/>
            <p:cNvPicPr>
              <a:picLocks noChangeAspect="1"/>
            </p:cNvPicPr>
            <p:nvPr/>
          </p:nvPicPr>
          <p:blipFill>
            <a:blip r:embed="rId5"/>
            <a:stretch>
              <a:fillRect/>
            </a:stretch>
          </p:blipFill>
          <p:spPr>
            <a:xfrm>
              <a:off x="6590270" y="2531783"/>
              <a:ext cx="205945" cy="421393"/>
            </a:xfrm>
            <a:prstGeom prst="rect">
              <a:avLst/>
            </a:prstGeom>
          </p:spPr>
        </p:pic>
      </p:grpSp>
      <p:pic>
        <p:nvPicPr>
          <p:cNvPr id="6" name="Paveikslėlis 5"/>
          <p:cNvPicPr>
            <a:picLocks noChangeAspect="1"/>
          </p:cNvPicPr>
          <p:nvPr/>
        </p:nvPicPr>
        <p:blipFill>
          <a:blip r:embed="rId6"/>
          <a:stretch>
            <a:fillRect/>
          </a:stretch>
        </p:blipFill>
        <p:spPr>
          <a:xfrm>
            <a:off x="5961937" y="3697804"/>
            <a:ext cx="504000" cy="507937"/>
          </a:xfrm>
          <a:prstGeom prst="rect">
            <a:avLst/>
          </a:prstGeom>
        </p:spPr>
      </p:pic>
      <p:sp>
        <p:nvSpPr>
          <p:cNvPr id="7" name="Stačiakampis 6"/>
          <p:cNvSpPr/>
          <p:nvPr/>
        </p:nvSpPr>
        <p:spPr>
          <a:xfrm>
            <a:off x="6716174" y="2240330"/>
            <a:ext cx="2957028" cy="400110"/>
          </a:xfrm>
          <a:prstGeom prst="rect">
            <a:avLst/>
          </a:prstGeom>
        </p:spPr>
        <p:txBody>
          <a:bodyPr wrap="none">
            <a:spAutoFit/>
          </a:bodyPr>
          <a:lstStyle/>
          <a:p>
            <a:r>
              <a:rPr lang="lt-LT" sz="2000" dirty="0">
                <a:effectLst>
                  <a:outerShdw blurRad="38100" dist="38100" dir="2700000" algn="tl">
                    <a:srgbClr val="000000">
                      <a:alpha val="43137"/>
                    </a:srgbClr>
                  </a:outerShdw>
                </a:effectLst>
              </a:rPr>
              <a:t>www.facebook.com/LRSTT</a:t>
            </a:r>
          </a:p>
        </p:txBody>
      </p:sp>
      <p:sp>
        <p:nvSpPr>
          <p:cNvPr id="8" name="Stačiakampis 7"/>
          <p:cNvSpPr/>
          <p:nvPr/>
        </p:nvSpPr>
        <p:spPr>
          <a:xfrm>
            <a:off x="6716174" y="3751717"/>
            <a:ext cx="3039102" cy="400110"/>
          </a:xfrm>
          <a:prstGeom prst="rect">
            <a:avLst/>
          </a:prstGeom>
        </p:spPr>
        <p:txBody>
          <a:bodyPr wrap="none">
            <a:spAutoFit/>
          </a:bodyPr>
          <a:lstStyle/>
          <a:p>
            <a:r>
              <a:rPr lang="lt-LT" sz="2000" dirty="0">
                <a:effectLst>
                  <a:outerShdw blurRad="38100" dist="38100" dir="2700000" algn="tl">
                    <a:srgbClr val="000000">
                      <a:alpha val="43137"/>
                    </a:srgbClr>
                  </a:outerShdw>
                </a:effectLst>
              </a:rPr>
              <a:t>www.instagram.com/LRSTT</a:t>
            </a:r>
          </a:p>
        </p:txBody>
      </p:sp>
      <p:sp>
        <p:nvSpPr>
          <p:cNvPr id="13" name="object 17"/>
          <p:cNvSpPr txBox="1"/>
          <p:nvPr/>
        </p:nvSpPr>
        <p:spPr>
          <a:xfrm>
            <a:off x="6826250" y="4548928"/>
            <a:ext cx="4254126" cy="319318"/>
          </a:xfrm>
          <a:prstGeom prst="rect">
            <a:avLst/>
          </a:prstGeom>
        </p:spPr>
        <p:txBody>
          <a:bodyPr vert="horz" wrap="square" lIns="0" tIns="11430" rIns="0" bIns="0" rtlCol="0">
            <a:spAutoFit/>
          </a:bodyPr>
          <a:lstStyle/>
          <a:p>
            <a:pPr marL="12700">
              <a:lnSpc>
                <a:spcPct val="100000"/>
              </a:lnSpc>
              <a:spcBef>
                <a:spcPts val="90"/>
              </a:spcBef>
            </a:pPr>
            <a:r>
              <a:rPr lang="lt-LT" sz="2000" spc="-25" dirty="0">
                <a:effectLst>
                  <a:outerShdw blurRad="38100" dist="38100" dir="2700000" algn="tl">
                    <a:srgbClr val="000000">
                      <a:alpha val="43137"/>
                    </a:srgbClr>
                  </a:outerShdw>
                </a:effectLst>
                <a:cs typeface="Noto Sans"/>
              </a:rPr>
              <a:t>Mobilioji programėlė „Pranešk STT“</a:t>
            </a:r>
            <a:endParaRPr sz="2000" dirty="0">
              <a:effectLst>
                <a:outerShdw blurRad="38100" dist="38100" dir="2700000" algn="tl">
                  <a:srgbClr val="000000">
                    <a:alpha val="43137"/>
                  </a:srgbClr>
                </a:outerShdw>
              </a:effectLst>
              <a:cs typeface="Noto Sans"/>
            </a:endParaRPr>
          </a:p>
        </p:txBody>
      </p:sp>
      <p:cxnSp>
        <p:nvCxnSpPr>
          <p:cNvPr id="15" name="Tiesioji jungtis 14"/>
          <p:cNvCxnSpPr/>
          <p:nvPr/>
        </p:nvCxnSpPr>
        <p:spPr>
          <a:xfrm>
            <a:off x="5322873" y="1960606"/>
            <a:ext cx="8238" cy="3328086"/>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aveikslėlis 9"/>
          <p:cNvPicPr>
            <a:picLocks noChangeAspect="1"/>
          </p:cNvPicPr>
          <p:nvPr/>
        </p:nvPicPr>
        <p:blipFill>
          <a:blip r:embed="rId7"/>
          <a:stretch>
            <a:fillRect/>
          </a:stretch>
        </p:blipFill>
        <p:spPr>
          <a:xfrm>
            <a:off x="5961937" y="2942808"/>
            <a:ext cx="504000" cy="501827"/>
          </a:xfrm>
          <a:prstGeom prst="rect">
            <a:avLst/>
          </a:prstGeom>
        </p:spPr>
      </p:pic>
      <p:sp>
        <p:nvSpPr>
          <p:cNvPr id="14" name="Stačiakampis 13"/>
          <p:cNvSpPr/>
          <p:nvPr/>
        </p:nvSpPr>
        <p:spPr>
          <a:xfrm>
            <a:off x="6757211" y="2993666"/>
            <a:ext cx="2582245" cy="400110"/>
          </a:xfrm>
          <a:prstGeom prst="rect">
            <a:avLst/>
          </a:prstGeom>
        </p:spPr>
        <p:txBody>
          <a:bodyPr wrap="none">
            <a:spAutoFit/>
          </a:bodyPr>
          <a:lstStyle/>
          <a:p>
            <a:r>
              <a:rPr lang="lt-LT" sz="2000" dirty="0">
                <a:effectLst>
                  <a:outerShdw blurRad="38100" dist="38100" dir="2700000" algn="tl">
                    <a:srgbClr val="000000">
                      <a:alpha val="43137"/>
                    </a:srgbClr>
                  </a:outerShdw>
                </a:effectLst>
              </a:rPr>
              <a:t>www.linkedin.com/STT</a:t>
            </a:r>
          </a:p>
        </p:txBody>
      </p:sp>
      <p:pic>
        <p:nvPicPr>
          <p:cNvPr id="12" name="Paveikslėlis 11"/>
          <p:cNvPicPr>
            <a:picLocks noChangeAspect="1"/>
          </p:cNvPicPr>
          <p:nvPr/>
        </p:nvPicPr>
        <p:blipFill>
          <a:blip r:embed="rId8"/>
          <a:stretch>
            <a:fillRect/>
          </a:stretch>
        </p:blipFill>
        <p:spPr>
          <a:xfrm>
            <a:off x="5952920" y="4458910"/>
            <a:ext cx="504000" cy="499355"/>
          </a:xfrm>
          <a:prstGeom prst="rect">
            <a:avLst/>
          </a:prstGeom>
        </p:spPr>
      </p:pic>
    </p:spTree>
    <p:extLst>
      <p:ext uri="{BB962C8B-B14F-4D97-AF65-F5344CB8AC3E}">
        <p14:creationId xmlns:p14="http://schemas.microsoft.com/office/powerpoint/2010/main" val="316061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o vietos rezervavimo ženklas 1">
            <a:extLst>
              <a:ext uri="{FF2B5EF4-FFF2-40B4-BE49-F238E27FC236}">
                <a16:creationId xmlns:a16="http://schemas.microsoft.com/office/drawing/2014/main" id="{97512C69-9C69-43D1-9C09-4A8792495F53}"/>
              </a:ext>
            </a:extLst>
          </p:cNvPr>
          <p:cNvSpPr>
            <a:spLocks noGrp="1"/>
          </p:cNvSpPr>
          <p:nvPr>
            <p:ph type="body" sz="quarter" idx="15"/>
          </p:nvPr>
        </p:nvSpPr>
        <p:spPr>
          <a:xfrm>
            <a:off x="1303283" y="682352"/>
            <a:ext cx="9923517" cy="807782"/>
          </a:xfrm>
        </p:spPr>
        <p:txBody>
          <a:bodyPr>
            <a:normAutofit fontScale="92500" lnSpcReduction="20000"/>
          </a:bodyPr>
          <a:lstStyle/>
          <a:p>
            <a:r>
              <a:rPr lang="lt-LT" dirty="0">
                <a:solidFill>
                  <a:srgbClr val="000000"/>
                </a:solidFill>
                <a:latin typeface="Garamond" panose="02020404030301010803" pitchFamily="18" charset="0"/>
                <a:ea typeface="Calibri" panose="020F0502020204030204" pitchFamily="34" charset="0"/>
              </a:rPr>
              <a:t>Personalo patikimumo užtikrinimas taikoma kitais, KPĮ šiai priemonei nustatytais tikslais, o būtent:      </a:t>
            </a:r>
            <a:endParaRPr lang="lt-LT" sz="2000" dirty="0">
              <a:latin typeface="Times New Roman" panose="02020603050405020304" pitchFamily="18" charset="0"/>
              <a:ea typeface="Times New Roman" panose="02020603050405020304" pitchFamily="18" charset="0"/>
            </a:endParaRPr>
          </a:p>
          <a:p>
            <a:endParaRPr lang="lt-LT" dirty="0"/>
          </a:p>
        </p:txBody>
      </p:sp>
      <p:sp>
        <p:nvSpPr>
          <p:cNvPr id="3" name="Teksto vietos rezervavimo ženklas 2">
            <a:extLst>
              <a:ext uri="{FF2B5EF4-FFF2-40B4-BE49-F238E27FC236}">
                <a16:creationId xmlns:a16="http://schemas.microsoft.com/office/drawing/2014/main" id="{5BBCCACD-145A-4F10-B3CD-9019B24689EB}"/>
              </a:ext>
            </a:extLst>
          </p:cNvPr>
          <p:cNvSpPr>
            <a:spLocks noGrp="1"/>
          </p:cNvSpPr>
          <p:nvPr>
            <p:ph type="body" sz="quarter" idx="17"/>
          </p:nvPr>
        </p:nvSpPr>
        <p:spPr>
          <a:xfrm>
            <a:off x="914400" y="1490134"/>
            <a:ext cx="10312400" cy="4774031"/>
          </a:xfrm>
        </p:spPr>
        <p:txBody>
          <a:bodyPr>
            <a:normAutofit/>
          </a:bodyPr>
          <a:lstStyle/>
          <a:p>
            <a:pPr marL="742950" lvl="1" indent="-285750" algn="just">
              <a:lnSpc>
                <a:spcPct val="90000"/>
              </a:lnSpc>
              <a:buFont typeface="Wingdings" panose="05000000000000000000" pitchFamily="2" charset="2"/>
              <a:buChar char=""/>
            </a:pPr>
            <a:r>
              <a:rPr lang="lt-LT" sz="1800" kern="1200" dirty="0">
                <a:solidFill>
                  <a:srgbClr val="000000"/>
                </a:solidFill>
                <a:effectLst/>
                <a:latin typeface="Garamond" panose="02020404030301010803" pitchFamily="18" charset="0"/>
                <a:ea typeface="Calibri" panose="020F0502020204030204" pitchFamily="34" charset="0"/>
              </a:rPr>
              <a:t>įvertinti korupcijos rizikos veiksnius, kurie kiltų ir (ar) kyla asmeniui einant pareigas viešojo sektoriaus subjekte; </a:t>
            </a:r>
          </a:p>
          <a:p>
            <a:pPr lvl="1" algn="just">
              <a:lnSpc>
                <a:spcPct val="90000"/>
              </a:lnSpc>
            </a:pPr>
            <a:endParaRPr lang="lt-LT" sz="1200" dirty="0">
              <a:effectLst/>
              <a:latin typeface="Times New Roman" panose="02020603050405020304" pitchFamily="18" charset="0"/>
              <a:ea typeface="Times New Roman" panose="02020603050405020304" pitchFamily="18" charset="0"/>
            </a:endParaRPr>
          </a:p>
          <a:p>
            <a:pPr marL="742950" lvl="1" indent="-285750" algn="just">
              <a:lnSpc>
                <a:spcPct val="90000"/>
              </a:lnSpc>
              <a:buFont typeface="Wingdings" panose="05000000000000000000" pitchFamily="2" charset="2"/>
              <a:buChar char=""/>
            </a:pPr>
            <a:r>
              <a:rPr lang="lt-LT" sz="1800" kern="1200" dirty="0">
                <a:solidFill>
                  <a:srgbClr val="000000"/>
                </a:solidFill>
                <a:effectLst/>
                <a:latin typeface="Garamond" panose="02020404030301010803" pitchFamily="18" charset="0"/>
                <a:ea typeface="Calibri" panose="020F0502020204030204" pitchFamily="34" charset="0"/>
              </a:rPr>
              <a:t>laiku pritaikyti tikslingai parinktas ir proporcingas korupcijai  atsparios aplinkos kūrimo priemones ir (ar) priimti su darbo tvarka ir organizavimu susijusius sprendimus, kurių visuma leistų suvaldyti ir (ar) sumažinti korupcijos rizikos veiksnius; </a:t>
            </a:r>
          </a:p>
          <a:p>
            <a:pPr marL="742950" lvl="1" indent="-285750" algn="just">
              <a:lnSpc>
                <a:spcPct val="90000"/>
              </a:lnSpc>
              <a:buFont typeface="Wingdings" panose="05000000000000000000" pitchFamily="2" charset="2"/>
              <a:buChar char=""/>
            </a:pPr>
            <a:endParaRPr lang="lt-LT" sz="1200" dirty="0">
              <a:effectLst/>
              <a:latin typeface="Times New Roman" panose="02020603050405020304" pitchFamily="18" charset="0"/>
              <a:ea typeface="Times New Roman" panose="02020603050405020304" pitchFamily="18" charset="0"/>
            </a:endParaRPr>
          </a:p>
          <a:p>
            <a:pPr marL="742950" lvl="1" indent="-285750" algn="just">
              <a:lnSpc>
                <a:spcPct val="90000"/>
              </a:lnSpc>
              <a:buFont typeface="Wingdings" panose="05000000000000000000" pitchFamily="2" charset="2"/>
              <a:buChar char=""/>
            </a:pPr>
            <a:r>
              <a:rPr lang="lt-LT" sz="1800" kern="1200" dirty="0">
                <a:solidFill>
                  <a:srgbClr val="000000"/>
                </a:solidFill>
                <a:effectLst/>
                <a:latin typeface="Garamond" panose="02020404030301010803" pitchFamily="18" charset="0"/>
                <a:ea typeface="Calibri" panose="020F0502020204030204" pitchFamily="34" charset="0"/>
              </a:rPr>
              <a:t>priimti pagrįstus ir motyvuotus sprendimus dėl asmenų skyrimo į pareigas, perkėlimo į kitas pareigas, atsakomybės sričių nustatymo, atsisakymo skirti į pareigas, atleidimo iš pareigų ar kitus sprendimus, susijusius su viešojo sektoriaus subjekto personalo formavimu; </a:t>
            </a:r>
          </a:p>
          <a:p>
            <a:pPr marL="742950" lvl="1" indent="-285750" algn="just">
              <a:lnSpc>
                <a:spcPct val="90000"/>
              </a:lnSpc>
              <a:buFont typeface="Wingdings" panose="05000000000000000000" pitchFamily="2" charset="2"/>
              <a:buChar char=""/>
            </a:pPr>
            <a:endParaRPr lang="lt-LT" sz="1200" dirty="0">
              <a:effectLst/>
              <a:latin typeface="Times New Roman" panose="02020603050405020304" pitchFamily="18" charset="0"/>
              <a:ea typeface="Times New Roman" panose="02020603050405020304" pitchFamily="18" charset="0"/>
            </a:endParaRPr>
          </a:p>
          <a:p>
            <a:pPr marL="742950" lvl="1" indent="-285750" algn="just">
              <a:lnSpc>
                <a:spcPct val="90000"/>
              </a:lnSpc>
              <a:buFont typeface="Wingdings" panose="05000000000000000000" pitchFamily="2" charset="2"/>
              <a:buChar char=""/>
            </a:pPr>
            <a:r>
              <a:rPr lang="lt-LT" sz="1800" kern="1200" dirty="0">
                <a:solidFill>
                  <a:srgbClr val="000000"/>
                </a:solidFill>
                <a:effectLst/>
                <a:latin typeface="Garamond" panose="02020404030301010803" pitchFamily="18" charset="0"/>
                <a:ea typeface="Calibri" panose="020F0502020204030204" pitchFamily="34" charset="0"/>
              </a:rPr>
              <a:t>prisidėti prie viešųjų ir privačių interesų konfliktų valdymo; prisidėti užtikrinant, kad viešojo sektoriaus subjektuose pareigas eitų asmenys, atitinkantys jų tarnybą ar darbą reglamentuojančiuose įstatymuose nustatytus nepriekaištingos reputacijos ar kitus specialiuosius reikalavimus; </a:t>
            </a:r>
          </a:p>
          <a:p>
            <a:pPr marL="742950" lvl="1" indent="-285750" algn="just">
              <a:lnSpc>
                <a:spcPct val="90000"/>
              </a:lnSpc>
              <a:buFont typeface="Wingdings" panose="05000000000000000000" pitchFamily="2" charset="2"/>
              <a:buChar char=""/>
            </a:pPr>
            <a:endParaRPr lang="lt-LT" sz="1200" dirty="0">
              <a:effectLst/>
              <a:latin typeface="Times New Roman" panose="02020603050405020304" pitchFamily="18" charset="0"/>
              <a:ea typeface="Times New Roman" panose="02020603050405020304" pitchFamily="18" charset="0"/>
            </a:endParaRPr>
          </a:p>
          <a:p>
            <a:pPr marL="742950" lvl="1" indent="-285750" algn="just">
              <a:lnSpc>
                <a:spcPct val="90000"/>
              </a:lnSpc>
              <a:buFont typeface="Wingdings" panose="05000000000000000000" pitchFamily="2" charset="2"/>
              <a:buChar char=""/>
            </a:pPr>
            <a:r>
              <a:rPr lang="lt-LT" sz="1800" kern="1200" dirty="0">
                <a:solidFill>
                  <a:srgbClr val="000000"/>
                </a:solidFill>
                <a:effectLst/>
                <a:latin typeface="Garamond" panose="02020404030301010803" pitchFamily="18" charset="0"/>
                <a:ea typeface="Calibri" panose="020F0502020204030204" pitchFamily="34" charset="0"/>
              </a:rPr>
              <a:t>spręsti dėl asmens drausminės ar tarnybinės atsakomybės, kai tam yra pakankamas teisinis ir faktinis pagrindas.</a:t>
            </a:r>
            <a:endParaRPr lang="lt-LT" sz="1200" dirty="0">
              <a:effectLst/>
              <a:latin typeface="Times New Roman" panose="02020603050405020304" pitchFamily="18" charset="0"/>
              <a:ea typeface="Times New Roman" panose="02020603050405020304" pitchFamily="18" charset="0"/>
            </a:endParaRPr>
          </a:p>
          <a:p>
            <a:endParaRPr lang="lt-LT" dirty="0"/>
          </a:p>
        </p:txBody>
      </p:sp>
    </p:spTree>
    <p:extLst>
      <p:ext uri="{BB962C8B-B14F-4D97-AF65-F5344CB8AC3E}">
        <p14:creationId xmlns:p14="http://schemas.microsoft.com/office/powerpoint/2010/main" val="3653365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tačiakampis 6"/>
          <p:cNvSpPr/>
          <p:nvPr/>
        </p:nvSpPr>
        <p:spPr>
          <a:xfrm>
            <a:off x="6745933" y="3095712"/>
            <a:ext cx="4901536" cy="369332"/>
          </a:xfrm>
          <a:prstGeom prst="rect">
            <a:avLst/>
          </a:prstGeom>
        </p:spPr>
        <p:txBody>
          <a:bodyPr wrap="square">
            <a:spAutoFit/>
          </a:bodyPr>
          <a:lstStyle/>
          <a:p>
            <a:pPr marL="285750" indent="-285750">
              <a:buFont typeface="Wingdings" panose="05000000000000000000" pitchFamily="2" charset="2"/>
              <a:buChar char="Ø"/>
            </a:pPr>
            <a:r>
              <a:rPr lang="lt-LT" b="1" dirty="0">
                <a:latin typeface="Garamond" panose="02020404030301010803" pitchFamily="18" charset="0"/>
              </a:rPr>
              <a:t>Pareigybių sąrašų sudarymas</a:t>
            </a:r>
          </a:p>
        </p:txBody>
      </p:sp>
      <p:sp>
        <p:nvSpPr>
          <p:cNvPr id="8" name="Stačiakampis 7"/>
          <p:cNvSpPr/>
          <p:nvPr/>
        </p:nvSpPr>
        <p:spPr>
          <a:xfrm>
            <a:off x="6745933" y="3777634"/>
            <a:ext cx="4925696" cy="369332"/>
          </a:xfrm>
          <a:prstGeom prst="rect">
            <a:avLst/>
          </a:prstGeom>
        </p:spPr>
        <p:txBody>
          <a:bodyPr wrap="square">
            <a:spAutoFit/>
          </a:bodyPr>
          <a:lstStyle/>
          <a:p>
            <a:pPr marL="285750" indent="-285750">
              <a:buFont typeface="Wingdings" panose="05000000000000000000" pitchFamily="2" charset="2"/>
              <a:buChar char="Ø"/>
            </a:pPr>
            <a:r>
              <a:rPr lang="lt-LT" b="1" dirty="0">
                <a:latin typeface="Garamond" panose="02020404030301010803" pitchFamily="18" charset="0"/>
              </a:rPr>
              <a:t>Susipažinimas su pateikta informacija</a:t>
            </a:r>
          </a:p>
        </p:txBody>
      </p:sp>
      <p:sp>
        <p:nvSpPr>
          <p:cNvPr id="11" name="Stačiakampis 10"/>
          <p:cNvSpPr/>
          <p:nvPr/>
        </p:nvSpPr>
        <p:spPr>
          <a:xfrm>
            <a:off x="6770093" y="2385419"/>
            <a:ext cx="4901536" cy="369332"/>
          </a:xfrm>
          <a:prstGeom prst="rect">
            <a:avLst/>
          </a:prstGeom>
        </p:spPr>
        <p:txBody>
          <a:bodyPr wrap="square">
            <a:spAutoFit/>
          </a:bodyPr>
          <a:lstStyle/>
          <a:p>
            <a:pPr marL="285750" indent="-285750">
              <a:buFont typeface="Wingdings" panose="05000000000000000000" pitchFamily="2" charset="2"/>
              <a:buChar char="Ø"/>
            </a:pPr>
            <a:r>
              <a:rPr lang="lt-LT" b="1" dirty="0">
                <a:latin typeface="Garamond" panose="02020404030301010803" pitchFamily="18" charset="0"/>
              </a:rPr>
              <a:t>Prašymo pateikimo tvarka</a:t>
            </a:r>
          </a:p>
        </p:txBody>
      </p:sp>
    </p:spTree>
    <p:extLst>
      <p:ext uri="{BB962C8B-B14F-4D97-AF65-F5344CB8AC3E}">
        <p14:creationId xmlns:p14="http://schemas.microsoft.com/office/powerpoint/2010/main" val="1496738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o vietos rezervavimo ženklas 1"/>
          <p:cNvSpPr>
            <a:spLocks noGrp="1"/>
          </p:cNvSpPr>
          <p:nvPr>
            <p:ph type="body" sz="quarter" idx="13"/>
          </p:nvPr>
        </p:nvSpPr>
        <p:spPr>
          <a:xfrm>
            <a:off x="688369" y="2938409"/>
            <a:ext cx="11044719" cy="2054831"/>
          </a:xfrm>
        </p:spPr>
        <p:txBody>
          <a:bodyPr/>
          <a:lstStyle/>
          <a:p>
            <a:endParaRPr lang="lt-LT" sz="3600" dirty="0">
              <a:latin typeface="+mj-lt"/>
            </a:endParaRPr>
          </a:p>
          <a:p>
            <a:r>
              <a:rPr lang="lt-LT" sz="3600" b="1" dirty="0">
                <a:effectLst/>
              </a:rPr>
              <a:t>PRAŠYMO PATEIKIMAS</a:t>
            </a:r>
            <a:endParaRPr lang="lt-LT" dirty="0"/>
          </a:p>
        </p:txBody>
      </p:sp>
    </p:spTree>
    <p:extLst>
      <p:ext uri="{BB962C8B-B14F-4D97-AF65-F5344CB8AC3E}">
        <p14:creationId xmlns:p14="http://schemas.microsoft.com/office/powerpoint/2010/main" val="2051596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as 5"/>
          <p:cNvSpPr/>
          <p:nvPr/>
        </p:nvSpPr>
        <p:spPr>
          <a:xfrm flipH="1">
            <a:off x="6882831" y="5304881"/>
            <a:ext cx="1660849" cy="839981"/>
          </a:xfrm>
          <a:prstGeom prst="ellipse">
            <a:avLst/>
          </a:prstGeom>
          <a:solidFill>
            <a:srgbClr val="FFC000"/>
          </a:solidFill>
          <a:ln w="34925">
            <a:solidFill>
              <a:srgbClr val="FFFFFF"/>
            </a:solidFill>
          </a:ln>
          <a:effectLst>
            <a:outerShdw blurRad="317500" dir="2700000" algn="ctr">
              <a:srgbClr val="000000">
                <a:alpha val="43000"/>
              </a:srgbClr>
            </a:outerShdw>
          </a:effectLst>
          <a:scene3d>
            <a:camera prst="perspectiveFront" fov="3900000">
              <a:rot lat="2411657" lon="18958768" rev="8419023"/>
            </a:camera>
            <a:lightRig rig="twoPt" dir="t"/>
          </a:scene3d>
          <a:sp3d extrusionH="38100" prstMaterial="clear">
            <a:bevelT w="260350" h="57150" prst="softRound"/>
            <a:bevelB h="381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 name="Stačiakampis 3"/>
          <p:cNvSpPr/>
          <p:nvPr/>
        </p:nvSpPr>
        <p:spPr>
          <a:xfrm>
            <a:off x="7568493" y="1942362"/>
            <a:ext cx="326850" cy="381373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ext Placeholder 1">
            <a:extLst>
              <a:ext uri="{FF2B5EF4-FFF2-40B4-BE49-F238E27FC236}">
                <a16:creationId xmlns:a16="http://schemas.microsoft.com/office/drawing/2014/main" id="{66567A92-62BE-E34C-9C07-E9359CA59562}"/>
              </a:ext>
            </a:extLst>
          </p:cNvPr>
          <p:cNvSpPr>
            <a:spLocks noGrp="1"/>
          </p:cNvSpPr>
          <p:nvPr>
            <p:ph type="body" sz="quarter" idx="13"/>
          </p:nvPr>
        </p:nvSpPr>
        <p:spPr>
          <a:xfrm>
            <a:off x="0" y="1575584"/>
            <a:ext cx="2553646" cy="2273643"/>
          </a:xfrm>
        </p:spPr>
        <p:txBody>
          <a:bodyPr/>
          <a:lstStyle/>
          <a:p>
            <a:r>
              <a:rPr lang="lt-LT" sz="3600" b="1" dirty="0">
                <a:latin typeface="Garamond" panose="02020404030301010803" pitchFamily="18" charset="0"/>
              </a:rPr>
              <a:t>Asmenų grupės, apie kuriuos teikiama informacija</a:t>
            </a:r>
            <a:endParaRPr lang="x-none" sz="3600" dirty="0">
              <a:latin typeface="Garamond" panose="02020404030301010803" pitchFamily="18" charset="0"/>
            </a:endParaRPr>
          </a:p>
          <a:p>
            <a:endParaRPr lang="x-none" dirty="0"/>
          </a:p>
        </p:txBody>
      </p:sp>
      <p:sp>
        <p:nvSpPr>
          <p:cNvPr id="3" name="Text Placeholder 2">
            <a:extLst>
              <a:ext uri="{FF2B5EF4-FFF2-40B4-BE49-F238E27FC236}">
                <a16:creationId xmlns:a16="http://schemas.microsoft.com/office/drawing/2014/main" id="{0A9DB45B-5A91-EA4C-B572-891D19EF6DC0}"/>
              </a:ext>
            </a:extLst>
          </p:cNvPr>
          <p:cNvSpPr>
            <a:spLocks noGrp="1"/>
          </p:cNvSpPr>
          <p:nvPr>
            <p:ph type="body" sz="quarter" idx="14"/>
          </p:nvPr>
        </p:nvSpPr>
        <p:spPr>
          <a:xfrm>
            <a:off x="4028304" y="965940"/>
            <a:ext cx="7734079" cy="4790152"/>
          </a:xfrm>
        </p:spPr>
        <p:txBody>
          <a:bodyPr/>
          <a:lstStyle/>
          <a:p>
            <a:endParaRPr lang="lt-LT" dirty="0"/>
          </a:p>
          <a:p>
            <a:endParaRPr lang="lt-LT" dirty="0"/>
          </a:p>
          <a:p>
            <a:endParaRPr lang="lt-LT" dirty="0"/>
          </a:p>
          <a:p>
            <a:endParaRPr lang="lt-LT" dirty="0"/>
          </a:p>
          <a:p>
            <a:endParaRPr lang="lt-LT" dirty="0"/>
          </a:p>
          <a:p>
            <a:endParaRPr lang="lt-LT" dirty="0"/>
          </a:p>
          <a:p>
            <a:endParaRPr lang="lt-LT" dirty="0"/>
          </a:p>
          <a:p>
            <a:endParaRPr lang="lt-LT" dirty="0"/>
          </a:p>
          <a:p>
            <a:endParaRPr lang="x-none" dirty="0"/>
          </a:p>
        </p:txBody>
      </p:sp>
      <p:sp>
        <p:nvSpPr>
          <p:cNvPr id="18" name="Freeform 47"/>
          <p:cNvSpPr>
            <a:spLocks noEditPoints="1"/>
          </p:cNvSpPr>
          <p:nvPr/>
        </p:nvSpPr>
        <p:spPr bwMode="auto">
          <a:xfrm>
            <a:off x="2456184" y="5476007"/>
            <a:ext cx="444154" cy="414071"/>
          </a:xfrm>
          <a:custGeom>
            <a:avLst/>
            <a:gdLst/>
            <a:ahLst/>
            <a:cxnLst>
              <a:cxn ang="0">
                <a:pos x="117" y="78"/>
              </a:cxn>
              <a:cxn ang="0">
                <a:pos x="136" y="0"/>
              </a:cxn>
              <a:cxn ang="0">
                <a:pos x="56" y="5"/>
              </a:cxn>
              <a:cxn ang="0">
                <a:pos x="67" y="18"/>
              </a:cxn>
              <a:cxn ang="0">
                <a:pos x="19" y="156"/>
              </a:cxn>
              <a:cxn ang="0">
                <a:pos x="106" y="66"/>
              </a:cxn>
              <a:cxn ang="0">
                <a:pos x="117" y="78"/>
              </a:cxn>
              <a:cxn ang="0">
                <a:pos x="205" y="73"/>
              </a:cxn>
              <a:cxn ang="0">
                <a:pos x="118" y="163"/>
              </a:cxn>
              <a:cxn ang="0">
                <a:pos x="108" y="151"/>
              </a:cxn>
              <a:cxn ang="0">
                <a:pos x="88" y="229"/>
              </a:cxn>
              <a:cxn ang="0">
                <a:pos x="169" y="225"/>
              </a:cxn>
              <a:cxn ang="0">
                <a:pos x="158" y="211"/>
              </a:cxn>
              <a:cxn ang="0">
                <a:pos x="205" y="73"/>
              </a:cxn>
            </a:cxnLst>
            <a:rect l="0" t="0" r="r" b="b"/>
            <a:pathLst>
              <a:path w="225" h="229">
                <a:moveTo>
                  <a:pt x="117" y="78"/>
                </a:moveTo>
                <a:cubicBezTo>
                  <a:pt x="136" y="0"/>
                  <a:pt x="136" y="0"/>
                  <a:pt x="136" y="0"/>
                </a:cubicBezTo>
                <a:cubicBezTo>
                  <a:pt x="56" y="5"/>
                  <a:pt x="56" y="5"/>
                  <a:pt x="56" y="5"/>
                </a:cubicBezTo>
                <a:cubicBezTo>
                  <a:pt x="67" y="18"/>
                  <a:pt x="67" y="18"/>
                  <a:pt x="67" y="18"/>
                </a:cubicBezTo>
                <a:cubicBezTo>
                  <a:pt x="51" y="30"/>
                  <a:pt x="0" y="75"/>
                  <a:pt x="19" y="156"/>
                </a:cubicBezTo>
                <a:cubicBezTo>
                  <a:pt x="19" y="156"/>
                  <a:pt x="20" y="99"/>
                  <a:pt x="106" y="66"/>
                </a:cubicBezTo>
                <a:lnTo>
                  <a:pt x="117" y="78"/>
                </a:lnTo>
                <a:close/>
                <a:moveTo>
                  <a:pt x="205" y="73"/>
                </a:moveTo>
                <a:cubicBezTo>
                  <a:pt x="205" y="73"/>
                  <a:pt x="205" y="130"/>
                  <a:pt x="118" y="163"/>
                </a:cubicBezTo>
                <a:cubicBezTo>
                  <a:pt x="108" y="151"/>
                  <a:pt x="108" y="151"/>
                  <a:pt x="108" y="151"/>
                </a:cubicBezTo>
                <a:cubicBezTo>
                  <a:pt x="88" y="229"/>
                  <a:pt x="88" y="229"/>
                  <a:pt x="88" y="229"/>
                </a:cubicBezTo>
                <a:cubicBezTo>
                  <a:pt x="169" y="225"/>
                  <a:pt x="169" y="225"/>
                  <a:pt x="169" y="225"/>
                </a:cubicBezTo>
                <a:cubicBezTo>
                  <a:pt x="158" y="211"/>
                  <a:pt x="158" y="211"/>
                  <a:pt x="158" y="211"/>
                </a:cubicBezTo>
                <a:cubicBezTo>
                  <a:pt x="173" y="200"/>
                  <a:pt x="225" y="154"/>
                  <a:pt x="205" y="7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000000"/>
              </a:solidFill>
              <a:effectLst/>
              <a:uLnTx/>
              <a:uFillTx/>
              <a:latin typeface="Roboto Condensed Light"/>
            </a:endParaRPr>
          </a:p>
        </p:txBody>
      </p:sp>
      <p:sp>
        <p:nvSpPr>
          <p:cNvPr id="5" name="Penkiakampis 4"/>
          <p:cNvSpPr/>
          <p:nvPr/>
        </p:nvSpPr>
        <p:spPr>
          <a:xfrm flipH="1">
            <a:off x="4795519" y="416560"/>
            <a:ext cx="6199357" cy="1684274"/>
          </a:xfrm>
          <a:prstGeom prst="homePlate">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10800000" scaled="1"/>
            <a:tileRect/>
          </a:gradFill>
          <a:ln>
            <a:solidFill>
              <a:schemeClr val="tx1">
                <a:lumMod val="75000"/>
                <a:lumOff val="25000"/>
              </a:schemeClr>
            </a:solidFill>
          </a:ln>
          <a:scene3d>
            <a:camera prst="perspectiveContrastingRightFacing"/>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400" dirty="0">
                <a:solidFill>
                  <a:schemeClr val="tx1"/>
                </a:solidFill>
                <a:latin typeface="Garamond" panose="02020404030301010803" pitchFamily="18" charset="0"/>
              </a:rPr>
              <a:t>apie asmenis, </a:t>
            </a:r>
            <a:r>
              <a:rPr lang="lt-LT" sz="2400" b="1" dirty="0">
                <a:solidFill>
                  <a:schemeClr val="tx1"/>
                </a:solidFill>
                <a:latin typeface="Garamond" panose="02020404030301010803" pitchFamily="18" charset="0"/>
              </a:rPr>
              <a:t>siekiančius</a:t>
            </a:r>
            <a:r>
              <a:rPr lang="lt-LT" sz="2400" dirty="0">
                <a:solidFill>
                  <a:schemeClr val="tx1"/>
                </a:solidFill>
                <a:latin typeface="Garamond" panose="02020404030301010803" pitchFamily="18" charset="0"/>
              </a:rPr>
              <a:t> </a:t>
            </a:r>
            <a:r>
              <a:rPr lang="lt-LT" sz="2400" b="1" dirty="0">
                <a:solidFill>
                  <a:schemeClr val="tx1"/>
                </a:solidFill>
                <a:latin typeface="Garamond" panose="02020404030301010803" pitchFamily="18" charset="0"/>
              </a:rPr>
              <a:t>eiti </a:t>
            </a:r>
            <a:r>
              <a:rPr lang="lt-LT" sz="2400" dirty="0">
                <a:solidFill>
                  <a:schemeClr val="tx1"/>
                </a:solidFill>
                <a:latin typeface="Garamond" panose="02020404030301010803" pitchFamily="18" charset="0"/>
              </a:rPr>
              <a:t>pareigas viešojo sektoriaus subjekte</a:t>
            </a:r>
          </a:p>
        </p:txBody>
      </p:sp>
      <p:sp>
        <p:nvSpPr>
          <p:cNvPr id="9" name="Penkiakampis 8"/>
          <p:cNvSpPr/>
          <p:nvPr/>
        </p:nvSpPr>
        <p:spPr>
          <a:xfrm flipH="1">
            <a:off x="4028304" y="3116257"/>
            <a:ext cx="6338200" cy="1523664"/>
          </a:xfrm>
          <a:prstGeom prst="homePlate">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10800000" scaled="1"/>
            <a:tileRect/>
          </a:gradFill>
          <a:ln>
            <a:solidFill>
              <a:schemeClr val="tx1">
                <a:lumMod val="75000"/>
                <a:lumOff val="25000"/>
              </a:schemeClr>
            </a:solidFill>
          </a:ln>
          <a:scene3d>
            <a:camera prst="perspectiveHeroicExtremeLeftFacing"/>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400" dirty="0">
                <a:solidFill>
                  <a:schemeClr val="tx1"/>
                </a:solidFill>
                <a:latin typeface="Garamond" panose="02020404030301010803" pitchFamily="18" charset="0"/>
              </a:rPr>
              <a:t>apie asmenis, </a:t>
            </a:r>
            <a:r>
              <a:rPr lang="lt-LT" sz="2400" b="1" dirty="0">
                <a:solidFill>
                  <a:schemeClr val="tx1"/>
                </a:solidFill>
                <a:latin typeface="Garamond" panose="02020404030301010803" pitchFamily="18" charset="0"/>
              </a:rPr>
              <a:t>einančius pareigas </a:t>
            </a:r>
            <a:r>
              <a:rPr lang="lt-LT" sz="2400" dirty="0">
                <a:solidFill>
                  <a:schemeClr val="tx1"/>
                </a:solidFill>
                <a:latin typeface="Garamond" panose="02020404030301010803" pitchFamily="18" charset="0"/>
              </a:rPr>
              <a:t>viešojo sektoriaus subjekte</a:t>
            </a:r>
          </a:p>
        </p:txBody>
      </p:sp>
    </p:spTree>
    <p:extLst>
      <p:ext uri="{BB962C8B-B14F-4D97-AF65-F5344CB8AC3E}">
        <p14:creationId xmlns:p14="http://schemas.microsoft.com/office/powerpoint/2010/main" val="136621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6E483C-C343-9640-84FD-E580E4946296}"/>
              </a:ext>
            </a:extLst>
          </p:cNvPr>
          <p:cNvSpPr>
            <a:spLocks noGrp="1"/>
          </p:cNvSpPr>
          <p:nvPr>
            <p:ph type="body" sz="quarter" idx="15"/>
          </p:nvPr>
        </p:nvSpPr>
        <p:spPr>
          <a:xfrm>
            <a:off x="769371" y="682352"/>
            <a:ext cx="10457429" cy="807782"/>
          </a:xfrm>
        </p:spPr>
        <p:txBody>
          <a:bodyPr>
            <a:normAutofit/>
          </a:bodyPr>
          <a:lstStyle/>
          <a:p>
            <a:r>
              <a:rPr lang="lt-LT" dirty="0">
                <a:solidFill>
                  <a:srgbClr val="FF0000"/>
                </a:solidFill>
                <a:latin typeface="Garamond" panose="02020404030301010803" pitchFamily="18" charset="0"/>
              </a:rPr>
              <a:t>SVARBU</a:t>
            </a:r>
            <a:endParaRPr lang="x-none" dirty="0">
              <a:solidFill>
                <a:srgbClr val="FF0000"/>
              </a:solidFill>
              <a:latin typeface="Garamond" panose="02020404030301010803" pitchFamily="18" charset="0"/>
            </a:endParaRPr>
          </a:p>
        </p:txBody>
      </p:sp>
      <p:sp>
        <p:nvSpPr>
          <p:cNvPr id="4" name="Turinio vietos rezervavimo ženklas 2"/>
          <p:cNvSpPr>
            <a:spLocks noGrp="1"/>
          </p:cNvSpPr>
          <p:nvPr>
            <p:ph type="body" sz="quarter" idx="17"/>
          </p:nvPr>
        </p:nvSpPr>
        <p:spPr>
          <a:xfrm>
            <a:off x="914400" y="1490134"/>
            <a:ext cx="10312400" cy="5064125"/>
          </a:xfrm>
        </p:spPr>
        <p:txBody>
          <a:bodyPr>
            <a:normAutofit/>
          </a:bodyPr>
          <a:lstStyle/>
          <a:p>
            <a:pPr marL="1057275" indent="-342900" algn="just">
              <a:buFontTx/>
              <a:buChar char="-"/>
            </a:pPr>
            <a:r>
              <a:rPr lang="lt-LT" sz="2000" dirty="0">
                <a:latin typeface="Garamond" panose="02020404030301010803" pitchFamily="18" charset="0"/>
              </a:rPr>
              <a:t>teikiamas prašymas dėl siekiančio laikinai eiti pareigas tik tuomet, kai nėra paskirto nuolat šias pareigas einančio asmens (motinystės, tėvystės, kasmetinės ar kitos atostogos, komandiruotė, liga ar pan.</a:t>
            </a:r>
            <a:r>
              <a:rPr lang="lt-LT" sz="2000" b="1" dirty="0">
                <a:latin typeface="Garamond" panose="02020404030301010803" pitchFamily="18" charset="0"/>
              </a:rPr>
              <a:t> – tikrinti nereikia);</a:t>
            </a:r>
          </a:p>
          <a:p>
            <a:pPr marL="1057275" indent="-342900" algn="just">
              <a:buFontTx/>
              <a:buChar char="-"/>
            </a:pPr>
            <a:r>
              <a:rPr lang="lt-LT" sz="2000" dirty="0">
                <a:latin typeface="Garamond" panose="02020404030301010803" pitchFamily="18" charset="0"/>
              </a:rPr>
              <a:t>kai skiriama laikinai atlikti funkcijas </a:t>
            </a:r>
            <a:r>
              <a:rPr lang="lt-LT" sz="2000" b="1" dirty="0">
                <a:latin typeface="Garamond" panose="02020404030301010803" pitchFamily="18" charset="0"/>
              </a:rPr>
              <a:t>– tikrinti nereikia;</a:t>
            </a:r>
          </a:p>
          <a:p>
            <a:pPr marL="1057275" indent="-342900" algn="just">
              <a:buFontTx/>
              <a:buChar char="-"/>
            </a:pPr>
            <a:r>
              <a:rPr lang="lt-LT" sz="2000" dirty="0">
                <a:latin typeface="Garamond" panose="02020404030301010803" pitchFamily="18" charset="0"/>
              </a:rPr>
              <a:t>kai skiriama antrai ar kitai kadencijai </a:t>
            </a:r>
            <a:r>
              <a:rPr lang="lt-LT" sz="2000" b="1" dirty="0">
                <a:latin typeface="Garamond" panose="02020404030301010803" pitchFamily="18" charset="0"/>
              </a:rPr>
              <a:t>– asmuo siekia eiti pareigas;</a:t>
            </a:r>
          </a:p>
          <a:p>
            <a:pPr marL="1057275" indent="-342900" algn="just">
              <a:buFontTx/>
              <a:buChar char="-"/>
            </a:pPr>
            <a:r>
              <a:rPr lang="lt-LT" sz="2000" dirty="0">
                <a:latin typeface="Garamond" panose="02020404030301010803" pitchFamily="18" charset="0"/>
              </a:rPr>
              <a:t>kai asmuo yra institucijos darbuotojas (eina pareigas) ir siekia eiti aukštesnes pareigas </a:t>
            </a:r>
            <a:r>
              <a:rPr lang="lt-LT" sz="2000" b="1" dirty="0">
                <a:latin typeface="Garamond" panose="02020404030301010803" pitchFamily="18" charset="0"/>
              </a:rPr>
              <a:t>– asmuo siekia eiti pareigas;</a:t>
            </a:r>
          </a:p>
          <a:p>
            <a:pPr marL="1057275" indent="-342900" algn="just">
              <a:buFontTx/>
              <a:buChar char="-"/>
            </a:pPr>
            <a:r>
              <a:rPr lang="lt-LT" sz="2000" dirty="0">
                <a:latin typeface="Garamond" panose="02020404030301010803" pitchFamily="18" charset="0"/>
              </a:rPr>
              <a:t>laimėjo atranką ar konkursą </a:t>
            </a:r>
            <a:r>
              <a:rPr lang="lt-LT" sz="2000" b="1" dirty="0">
                <a:latin typeface="Garamond" panose="02020404030301010803" pitchFamily="18" charset="0"/>
              </a:rPr>
              <a:t>– siekia eiti pareigas;</a:t>
            </a:r>
          </a:p>
          <a:p>
            <a:pPr marL="1057275" indent="-342900" algn="just">
              <a:buFontTx/>
              <a:buChar char="-"/>
            </a:pPr>
            <a:r>
              <a:rPr lang="lt-LT" sz="2000" b="1" u="sng" dirty="0">
                <a:latin typeface="Garamond" panose="02020404030301010803" pitchFamily="18" charset="0"/>
              </a:rPr>
              <a:t>Prašymo formos nekoreguojamos, jas reikia tik užpildyti</a:t>
            </a:r>
          </a:p>
          <a:p>
            <a:pPr marL="1057275" indent="-342900" algn="just">
              <a:buFontTx/>
              <a:buChar char="-"/>
            </a:pPr>
            <a:r>
              <a:rPr lang="lt-LT" sz="2000" dirty="0">
                <a:latin typeface="Garamond" panose="02020404030301010803" pitchFamily="18" charset="0"/>
              </a:rPr>
              <a:t>gauti prašymai registruojami per STT dokumentų valdymo sistemą ir perduodami nagrinėti už informacijos apie asmenis surinkimą ir pateikimą atsakingiems darbuotojams </a:t>
            </a:r>
          </a:p>
          <a:p>
            <a:pPr marL="1057275" indent="-342900" algn="just">
              <a:buFontTx/>
              <a:buChar char="-"/>
            </a:pPr>
            <a:r>
              <a:rPr lang="lt-LT" sz="2000" b="1" dirty="0">
                <a:latin typeface="Garamond" panose="02020404030301010803" pitchFamily="18" charset="0"/>
              </a:rPr>
              <a:t>EINA PAREIGAS – </a:t>
            </a:r>
            <a:r>
              <a:rPr lang="lt-LT" sz="2000" dirty="0">
                <a:latin typeface="Garamond" panose="02020404030301010803" pitchFamily="18" charset="0"/>
              </a:rPr>
              <a:t>motyvai ir juos pagrindžiantys duomenys</a:t>
            </a:r>
          </a:p>
          <a:p>
            <a:pPr marL="1057275" indent="-342900" algn="just">
              <a:buFontTx/>
              <a:buChar char="-"/>
            </a:pPr>
            <a:endParaRPr lang="lt-LT" sz="1600" b="1" dirty="0"/>
          </a:p>
          <a:p>
            <a:pPr marL="1057275" indent="-342900" algn="just">
              <a:buFontTx/>
              <a:buChar char="-"/>
            </a:pPr>
            <a:endParaRPr lang="lt-LT" b="1" dirty="0"/>
          </a:p>
          <a:p>
            <a:pPr marL="714375" indent="0" algn="just">
              <a:buNone/>
            </a:pPr>
            <a:endParaRPr lang="lt-LT" dirty="0"/>
          </a:p>
          <a:p>
            <a:pPr marL="0" indent="0" algn="just">
              <a:buNone/>
            </a:pPr>
            <a:endParaRPr lang="lt-LT" sz="1400" dirty="0"/>
          </a:p>
        </p:txBody>
      </p:sp>
    </p:spTree>
    <p:extLst>
      <p:ext uri="{BB962C8B-B14F-4D97-AF65-F5344CB8AC3E}">
        <p14:creationId xmlns:p14="http://schemas.microsoft.com/office/powerpoint/2010/main" val="694089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2695978" y="409242"/>
            <a:ext cx="6814608" cy="467469"/>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lnSpc>
                <a:spcPct val="100000"/>
              </a:lnSpc>
            </a:pPr>
            <a:r>
              <a:rPr lang="lt-LT" altLang="lt-LT" sz="3600" b="1" dirty="0">
                <a:ln w="0"/>
                <a:effectLst>
                  <a:outerShdw blurRad="38100" dist="19050" dir="2700000" algn="tl" rotWithShape="0">
                    <a:schemeClr val="dk1">
                      <a:alpha val="40000"/>
                    </a:schemeClr>
                  </a:outerShdw>
                </a:effectLst>
                <a:latin typeface="Garamond" panose="02020404030301010803" pitchFamily="18" charset="0"/>
                <a:ea typeface="Tahoma" panose="020B0604030504040204" pitchFamily="34" charset="0"/>
                <a:cs typeface="Calibri Light" panose="020F0302020204030204" pitchFamily="34" charset="0"/>
              </a:rPr>
              <a:t>Prašymo turinys</a:t>
            </a:r>
          </a:p>
        </p:txBody>
      </p:sp>
      <p:sp>
        <p:nvSpPr>
          <p:cNvPr id="5" name="Rounded Rectangle 13"/>
          <p:cNvSpPr/>
          <p:nvPr/>
        </p:nvSpPr>
        <p:spPr>
          <a:xfrm>
            <a:off x="2225082" y="1327342"/>
            <a:ext cx="3024187" cy="574675"/>
          </a:xfrm>
          <a:prstGeom prst="roundRect">
            <a:avLst/>
          </a:prstGeom>
          <a:solidFill>
            <a:schemeClr val="accent1">
              <a:lumMod val="75000"/>
            </a:schemeClr>
          </a:solidFill>
          <a:ln w="25400" cap="flat" cmpd="sng" algn="ctr">
            <a:solidFill>
              <a:schemeClr val="accent1">
                <a:lumMod val="50000"/>
              </a:schemeClr>
            </a:solidFill>
            <a:prstDash val="solid"/>
          </a:ln>
          <a:effectLst/>
          <a:scene3d>
            <a:camera prst="orthographicFront"/>
            <a:lightRig rig="threePt" dir="t"/>
          </a:scene3d>
          <a:sp3d>
            <a:bevelT/>
          </a:sp3d>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lt-LT" sz="1800" b="1" i="0" u="none" strike="noStrike" kern="0" cap="none" spc="0" normalizeH="0" baseline="0" noProof="0" dirty="0">
                <a:ln>
                  <a:noFill/>
                </a:ln>
                <a:solidFill>
                  <a:prstClr val="white"/>
                </a:solidFill>
                <a:effectLst/>
                <a:uLnTx/>
                <a:uFillTx/>
                <a:latin typeface="Garamond" panose="02020404030301010803" pitchFamily="18" charset="0"/>
                <a:ea typeface="Tahoma" panose="020B0604030504040204" pitchFamily="34" charset="0"/>
                <a:cs typeface="Times New Roman" panose="02020603050405020304" pitchFamily="18" charset="0"/>
              </a:rPr>
              <a:t>Apie SIEKIANTĮ EITI pareigas asmenį  </a:t>
            </a:r>
          </a:p>
        </p:txBody>
      </p:sp>
      <p:sp>
        <p:nvSpPr>
          <p:cNvPr id="6" name="Rounded Rectangle 22"/>
          <p:cNvSpPr/>
          <p:nvPr/>
        </p:nvSpPr>
        <p:spPr>
          <a:xfrm>
            <a:off x="6847192" y="1327341"/>
            <a:ext cx="3024187" cy="574675"/>
          </a:xfrm>
          <a:prstGeom prst="roundRect">
            <a:avLst/>
          </a:prstGeom>
          <a:solidFill>
            <a:schemeClr val="accent1">
              <a:lumMod val="75000"/>
            </a:schemeClr>
          </a:solidFill>
          <a:ln w="25400" cap="flat" cmpd="sng" algn="ctr">
            <a:solidFill>
              <a:schemeClr val="accent1">
                <a:lumMod val="50000"/>
              </a:schemeClr>
            </a:solidFill>
            <a:prstDash val="solid"/>
          </a:ln>
          <a:effectLst/>
          <a:scene3d>
            <a:camera prst="orthographicFront"/>
            <a:lightRig rig="threePt" dir="t"/>
          </a:scene3d>
          <a:sp3d>
            <a:bevelT/>
          </a:sp3d>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lt-LT" sz="1800" b="1" i="0" u="none" strike="noStrike" kern="0" cap="none" spc="0" normalizeH="0" baseline="0" noProof="0" dirty="0">
                <a:ln>
                  <a:noFill/>
                </a:ln>
                <a:solidFill>
                  <a:prstClr val="white"/>
                </a:solidFill>
                <a:effectLst/>
                <a:uLnTx/>
                <a:uFillTx/>
                <a:latin typeface="Garamond" panose="02020404030301010803" pitchFamily="18" charset="0"/>
                <a:ea typeface="Tahoma" panose="020B0604030504040204" pitchFamily="34" charset="0"/>
                <a:cs typeface="Times New Roman" panose="02020603050405020304" pitchFamily="18" charset="0"/>
              </a:rPr>
              <a:t>Apie EINANTĮ pareigas asmenį  </a:t>
            </a:r>
          </a:p>
        </p:txBody>
      </p:sp>
      <p:sp>
        <p:nvSpPr>
          <p:cNvPr id="7" name="Rectangle 23"/>
          <p:cNvSpPr/>
          <p:nvPr/>
        </p:nvSpPr>
        <p:spPr>
          <a:xfrm>
            <a:off x="4159388" y="2158764"/>
            <a:ext cx="3887788" cy="387908"/>
          </a:xfrm>
          <a:prstGeom prst="rect">
            <a:avLst/>
          </a:prstGeom>
          <a:solidFill>
            <a:srgbClr val="A5A5A5"/>
          </a:solidFill>
          <a:ln w="25400" cap="flat" cmpd="sng" algn="ctr">
            <a:solidFill>
              <a:schemeClr val="tx1">
                <a:lumMod val="50000"/>
                <a:lumOff val="50000"/>
              </a:schemeClr>
            </a:solidFill>
            <a:prstDash val="solid"/>
          </a:ln>
          <a:effectLst/>
          <a:scene3d>
            <a:camera prst="orthographicFront"/>
            <a:lightRig rig="threePt" dir="t"/>
          </a:scene3d>
          <a:sp3d>
            <a:bevelT/>
          </a:sp3d>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lt-LT" altLang="lt-LT" sz="1400" b="1" i="0" u="none" strike="noStrike" kern="0" cap="none" spc="0" normalizeH="0" baseline="0" noProof="0" dirty="0">
                <a:ln>
                  <a:noFill/>
                </a:ln>
                <a:effectLst/>
                <a:uLnTx/>
                <a:uFillTx/>
                <a:latin typeface="Garamond" panose="02020404030301010803" pitchFamily="18" charset="0"/>
                <a:cs typeface="Tahoma" panose="020B0604030504040204" pitchFamily="34" charset="0"/>
              </a:rPr>
              <a:t>Asmens</a:t>
            </a:r>
            <a:r>
              <a:rPr kumimoji="0" lang="lt-LT" altLang="lt-LT" sz="1400" b="0" i="0" u="none" strike="noStrike" kern="0" cap="none" spc="0" normalizeH="0" baseline="0" noProof="0" dirty="0">
                <a:ln>
                  <a:noFill/>
                </a:ln>
                <a:effectLst/>
                <a:uLnTx/>
                <a:uFillTx/>
                <a:latin typeface="Garamond" panose="02020404030301010803" pitchFamily="18" charset="0"/>
                <a:cs typeface="Tahoma" panose="020B0604030504040204" pitchFamily="34" charset="0"/>
              </a:rPr>
              <a:t> vardas, pavardė, </a:t>
            </a:r>
            <a:r>
              <a:rPr kumimoji="0" lang="lt-LT" altLang="lt-LT" sz="1400" b="0" i="0" u="none" strike="noStrike" kern="0" cap="none" spc="0" normalizeH="0" baseline="0" noProof="0" dirty="0">
                <a:ln>
                  <a:noFill/>
                </a:ln>
                <a:solidFill>
                  <a:srgbClr val="C00000"/>
                </a:solidFill>
                <a:effectLst/>
                <a:uLnTx/>
                <a:uFillTx/>
                <a:latin typeface="Garamond" panose="02020404030301010803" pitchFamily="18" charset="0"/>
                <a:cs typeface="Tahoma" panose="020B0604030504040204" pitchFamily="34" charset="0"/>
              </a:rPr>
              <a:t>asmens kodas</a:t>
            </a:r>
            <a:endParaRPr kumimoji="0" lang="lt-LT" altLang="lt-LT" sz="1400" b="1" i="0" u="none" strike="noStrike" kern="0" cap="none" spc="0" normalizeH="0" baseline="0" noProof="0" dirty="0">
              <a:ln>
                <a:noFill/>
              </a:ln>
              <a:solidFill>
                <a:srgbClr val="C00000"/>
              </a:solidFill>
              <a:effectLst/>
              <a:uLnTx/>
              <a:uFillTx/>
              <a:latin typeface="Garamond" panose="02020404030301010803" pitchFamily="18" charset="0"/>
              <a:cs typeface="Tahoma" panose="020B0604030504040204" pitchFamily="34" charset="0"/>
            </a:endParaRPr>
          </a:p>
        </p:txBody>
      </p:sp>
      <p:sp>
        <p:nvSpPr>
          <p:cNvPr id="8" name="Rectangle 24"/>
          <p:cNvSpPr/>
          <p:nvPr/>
        </p:nvSpPr>
        <p:spPr>
          <a:xfrm>
            <a:off x="4159388" y="2569676"/>
            <a:ext cx="3887788" cy="360362"/>
          </a:xfrm>
          <a:prstGeom prst="rect">
            <a:avLst/>
          </a:prstGeom>
          <a:solidFill>
            <a:srgbClr val="A5A5A5"/>
          </a:solidFill>
          <a:ln w="25400" cap="flat" cmpd="sng" algn="ctr">
            <a:solidFill>
              <a:schemeClr val="tx1">
                <a:lumMod val="50000"/>
                <a:lumOff val="50000"/>
              </a:schemeClr>
            </a:solidFill>
            <a:prstDash val="solid"/>
          </a:ln>
          <a:effectLst/>
          <a:scene3d>
            <a:camera prst="orthographicFront"/>
            <a:lightRig rig="threePt" dir="t"/>
          </a:scene3d>
          <a:sp3d>
            <a:bevelT/>
          </a:sp3d>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lt-LT" altLang="en-US" sz="1400" b="1" i="0" u="none" strike="noStrike" kern="0" cap="none" spc="0" normalizeH="0" baseline="0" noProof="0" dirty="0">
                <a:ln>
                  <a:noFill/>
                </a:ln>
                <a:effectLst/>
                <a:uLnTx/>
                <a:uFillTx/>
                <a:latin typeface="Garamond" panose="02020404030301010803" pitchFamily="18" charset="0"/>
                <a:cs typeface="Tahoma" panose="020B0604030504040204" pitchFamily="34" charset="0"/>
              </a:rPr>
              <a:t>Asmens</a:t>
            </a:r>
            <a:r>
              <a:rPr kumimoji="0" lang="lt-LT" altLang="en-US" sz="1400" b="0" i="0" u="none" strike="noStrike" kern="0" cap="none" spc="0" normalizeH="0" baseline="0" noProof="0" dirty="0">
                <a:ln>
                  <a:noFill/>
                </a:ln>
                <a:effectLst/>
                <a:uLnTx/>
                <a:uFillTx/>
                <a:latin typeface="Garamond" panose="02020404030301010803" pitchFamily="18" charset="0"/>
                <a:cs typeface="Tahoma" panose="020B0604030504040204" pitchFamily="34" charset="0"/>
              </a:rPr>
              <a:t> siekiamos  / einamos pareigos</a:t>
            </a:r>
            <a:endParaRPr kumimoji="0" lang="lt-LT" altLang="en-US" sz="1400" b="1" i="0" u="none" strike="noStrike" kern="0" cap="none" spc="0" normalizeH="0" baseline="0" noProof="0" dirty="0">
              <a:ln>
                <a:noFill/>
              </a:ln>
              <a:effectLst/>
              <a:uLnTx/>
              <a:uFillTx/>
              <a:latin typeface="Garamond" panose="02020404030301010803" pitchFamily="18" charset="0"/>
              <a:cs typeface="Tahoma" panose="020B0604030504040204" pitchFamily="34" charset="0"/>
            </a:endParaRPr>
          </a:p>
        </p:txBody>
      </p:sp>
      <p:sp>
        <p:nvSpPr>
          <p:cNvPr id="9" name="Rectangle 25"/>
          <p:cNvSpPr/>
          <p:nvPr/>
        </p:nvSpPr>
        <p:spPr>
          <a:xfrm>
            <a:off x="4159388" y="3680406"/>
            <a:ext cx="3887788" cy="416693"/>
          </a:xfrm>
          <a:prstGeom prst="rect">
            <a:avLst/>
          </a:prstGeom>
          <a:solidFill>
            <a:srgbClr val="A5A5A5"/>
          </a:solidFill>
          <a:ln w="25400" cap="flat" cmpd="sng" algn="ctr">
            <a:solidFill>
              <a:schemeClr val="tx1">
                <a:lumMod val="50000"/>
                <a:lumOff val="50000"/>
              </a:schemeClr>
            </a:solidFill>
            <a:prstDash val="solid"/>
          </a:ln>
          <a:effectLst/>
          <a:scene3d>
            <a:camera prst="orthographicFront"/>
            <a:lightRig rig="threePt" dir="t"/>
          </a:scene3d>
          <a:sp3d>
            <a:bevelT/>
          </a:sp3d>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lt-LT" altLang="lt-LT" sz="1400" b="1" i="0" u="none" strike="noStrike" kern="0" cap="none" spc="0" normalizeH="0" baseline="0" noProof="0" dirty="0">
                <a:ln>
                  <a:noFill/>
                </a:ln>
                <a:effectLst/>
                <a:uLnTx/>
                <a:uFillTx/>
                <a:latin typeface="Garamond" panose="02020404030301010803" pitchFamily="18" charset="0"/>
                <a:cs typeface="Tahoma" panose="020B0604030504040204" pitchFamily="34" charset="0"/>
              </a:rPr>
              <a:t>Subjekto</a:t>
            </a:r>
            <a:r>
              <a:rPr kumimoji="0" lang="lt-LT" altLang="lt-LT" sz="1400" b="0" i="0" u="none" strike="noStrike" kern="0" cap="none" spc="0" normalizeH="0" baseline="0" noProof="0" dirty="0">
                <a:ln>
                  <a:noFill/>
                </a:ln>
                <a:effectLst/>
                <a:uLnTx/>
                <a:uFillTx/>
                <a:latin typeface="Garamond" panose="02020404030301010803" pitchFamily="18" charset="0"/>
                <a:cs typeface="Tahoma" panose="020B0604030504040204" pitchFamily="34" charset="0"/>
              </a:rPr>
              <a:t> pareigos, vardas, pavardė, asmens kodas</a:t>
            </a:r>
            <a:endParaRPr kumimoji="0" lang="lt-LT" altLang="lt-LT" sz="1400" b="1" i="0" u="none" strike="noStrike" kern="0" cap="none" spc="0" normalizeH="0" baseline="0" noProof="0" dirty="0">
              <a:ln>
                <a:noFill/>
              </a:ln>
              <a:effectLst/>
              <a:uLnTx/>
              <a:uFillTx/>
              <a:latin typeface="Garamond" panose="02020404030301010803" pitchFamily="18" charset="0"/>
              <a:cs typeface="Tahoma" panose="020B0604030504040204" pitchFamily="34" charset="0"/>
            </a:endParaRPr>
          </a:p>
        </p:txBody>
      </p:sp>
      <p:sp>
        <p:nvSpPr>
          <p:cNvPr id="10" name="Rectangle 27"/>
          <p:cNvSpPr/>
          <p:nvPr/>
        </p:nvSpPr>
        <p:spPr>
          <a:xfrm>
            <a:off x="4159388" y="4579622"/>
            <a:ext cx="3887788" cy="436515"/>
          </a:xfrm>
          <a:prstGeom prst="rect">
            <a:avLst/>
          </a:prstGeom>
          <a:solidFill>
            <a:srgbClr val="A5A5A5"/>
          </a:solidFill>
          <a:ln w="25400" cap="flat" cmpd="sng" algn="ctr">
            <a:solidFill>
              <a:schemeClr val="tx1">
                <a:lumMod val="50000"/>
                <a:lumOff val="50000"/>
              </a:schemeClr>
            </a:solidFill>
            <a:prstDash val="solid"/>
          </a:ln>
          <a:effectLst/>
          <a:scene3d>
            <a:camera prst="orthographicFront"/>
            <a:lightRig rig="threePt" dir="t"/>
          </a:scene3d>
          <a:sp3d>
            <a:bevelT/>
          </a:sp3d>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lt-LT" altLang="lt-LT" sz="1400" b="1" i="0" u="none" strike="noStrike" kern="0" cap="none" spc="0" normalizeH="0" baseline="0" noProof="0" dirty="0">
                <a:ln>
                  <a:noFill/>
                </a:ln>
                <a:effectLst/>
                <a:uLnTx/>
                <a:uFillTx/>
                <a:latin typeface="Garamond" panose="02020404030301010803" pitchFamily="18" charset="0"/>
                <a:cs typeface="Tahoma" panose="020B0604030504040204" pitchFamily="34" charset="0"/>
              </a:rPr>
              <a:t>Subjekto</a:t>
            </a:r>
            <a:r>
              <a:rPr kumimoji="0" lang="lt-LT" altLang="lt-LT" sz="1400" b="0" i="0" u="none" strike="noStrike" kern="0" cap="none" spc="0" normalizeH="0" baseline="0" noProof="0" dirty="0">
                <a:ln>
                  <a:noFill/>
                </a:ln>
                <a:effectLst/>
                <a:uLnTx/>
                <a:uFillTx/>
                <a:latin typeface="Garamond" panose="02020404030301010803" pitchFamily="18" charset="0"/>
                <a:cs typeface="Tahoma" panose="020B0604030504040204" pitchFamily="34" charset="0"/>
              </a:rPr>
              <a:t> darbovietės rekvizitai ir kontaktiniai duomenys</a:t>
            </a:r>
            <a:endParaRPr kumimoji="0" lang="lt-LT" altLang="lt-LT" sz="1400" b="1" i="0" u="none" strike="noStrike" kern="0" cap="none" spc="0" normalizeH="0" baseline="0" noProof="0" dirty="0">
              <a:ln>
                <a:noFill/>
              </a:ln>
              <a:effectLst/>
              <a:uLnTx/>
              <a:uFillTx/>
              <a:latin typeface="Garamond" panose="02020404030301010803" pitchFamily="18" charset="0"/>
              <a:cs typeface="Tahoma" panose="020B0604030504040204" pitchFamily="34" charset="0"/>
            </a:endParaRPr>
          </a:p>
        </p:txBody>
      </p:sp>
      <p:sp>
        <p:nvSpPr>
          <p:cNvPr id="11" name="Rectangle 26"/>
          <p:cNvSpPr/>
          <p:nvPr/>
        </p:nvSpPr>
        <p:spPr>
          <a:xfrm>
            <a:off x="4159388" y="4120103"/>
            <a:ext cx="3887788" cy="436515"/>
          </a:xfrm>
          <a:prstGeom prst="rect">
            <a:avLst/>
          </a:prstGeom>
          <a:solidFill>
            <a:srgbClr val="A5A5A5"/>
          </a:solidFill>
          <a:ln w="25400" cap="flat" cmpd="sng" algn="ctr">
            <a:solidFill>
              <a:schemeClr val="tx1">
                <a:lumMod val="50000"/>
                <a:lumOff val="50000"/>
              </a:schemeClr>
            </a:solidFill>
            <a:prstDash val="solid"/>
          </a:ln>
          <a:effectLst/>
          <a:scene3d>
            <a:camera prst="orthographicFront"/>
            <a:lightRig rig="threePt" dir="t"/>
          </a:scene3d>
          <a:sp3d>
            <a:bevelT/>
          </a:sp3d>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lt-LT" altLang="lt-LT" sz="1400" b="1" i="0" u="none" strike="noStrike" kern="0" cap="none" spc="0" normalizeH="0" baseline="0" noProof="0" dirty="0">
                <a:ln>
                  <a:noFill/>
                </a:ln>
                <a:effectLst/>
                <a:uLnTx/>
                <a:uFillTx/>
                <a:latin typeface="Garamond" panose="02020404030301010803" pitchFamily="18" charset="0"/>
                <a:cs typeface="Tahoma" panose="020B0604030504040204" pitchFamily="34" charset="0"/>
              </a:rPr>
              <a:t>Subjekto leidimas </a:t>
            </a:r>
            <a:r>
              <a:rPr kumimoji="0" lang="lt-LT" altLang="lt-LT" sz="1400" b="0" i="0" u="none" strike="noStrike" kern="0" cap="none" spc="0" normalizeH="0" baseline="0" noProof="0" dirty="0">
                <a:ln>
                  <a:noFill/>
                </a:ln>
                <a:effectLst/>
                <a:uLnTx/>
                <a:uFillTx/>
                <a:latin typeface="Garamond" panose="02020404030301010803" pitchFamily="18" charset="0"/>
                <a:cs typeface="Tahoma" panose="020B0604030504040204" pitchFamily="34" charset="0"/>
              </a:rPr>
              <a:t>dirbti ar susipažinti su įslaptinta informacija</a:t>
            </a:r>
            <a:endParaRPr kumimoji="0" lang="lt-LT" altLang="lt-LT" sz="1400" b="1" i="0" u="none" strike="noStrike" kern="0" cap="none" spc="0" normalizeH="0" baseline="0" noProof="0" dirty="0">
              <a:ln>
                <a:noFill/>
              </a:ln>
              <a:effectLst/>
              <a:uLnTx/>
              <a:uFillTx/>
              <a:latin typeface="Garamond" panose="02020404030301010803" pitchFamily="18" charset="0"/>
              <a:cs typeface="Tahoma" panose="020B0604030504040204" pitchFamily="34" charset="0"/>
            </a:endParaRPr>
          </a:p>
        </p:txBody>
      </p:sp>
      <p:sp>
        <p:nvSpPr>
          <p:cNvPr id="12" name="Rectangle 29"/>
          <p:cNvSpPr/>
          <p:nvPr/>
        </p:nvSpPr>
        <p:spPr>
          <a:xfrm>
            <a:off x="6393685" y="5099085"/>
            <a:ext cx="4176713" cy="683628"/>
          </a:xfrm>
          <a:prstGeom prst="rect">
            <a:avLst/>
          </a:prstGeom>
          <a:solidFill>
            <a:srgbClr val="006386"/>
          </a:solidFill>
          <a:ln w="25400" cap="flat" cmpd="sng" algn="ctr">
            <a:solidFill>
              <a:schemeClr val="accent2">
                <a:lumMod val="50000"/>
              </a:schemeClr>
            </a:solidFill>
            <a:prstDash val="solid"/>
          </a:ln>
          <a:effectLst/>
          <a:scene3d>
            <a:camera prst="orthographicFront"/>
            <a:lightRig rig="threePt" dir="t"/>
          </a:scene3d>
          <a:sp3d>
            <a:bevelT/>
          </a:sp3d>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lt-LT" altLang="en-US" sz="1400" b="1" i="0" u="none" strike="noStrike" kern="0" cap="none" spc="0" normalizeH="0" baseline="0" noProof="0" dirty="0">
                <a:ln>
                  <a:noFill/>
                </a:ln>
                <a:solidFill>
                  <a:prstClr val="white"/>
                </a:solidFill>
                <a:effectLst/>
                <a:uLnTx/>
                <a:uFillTx/>
                <a:latin typeface="Garamond" panose="02020404030301010803" pitchFamily="18" charset="0"/>
                <a:cs typeface="Times New Roman" panose="02020603050405020304" pitchFamily="18" charset="0"/>
              </a:rPr>
              <a:t>Motyvai ir juos pagrindžiantys duomenys</a:t>
            </a:r>
            <a:r>
              <a:rPr kumimoji="0" lang="lt-LT" altLang="en-US" sz="1400" i="0" u="none" strike="noStrike" kern="0" cap="none" spc="0" normalizeH="0" baseline="0" noProof="0" dirty="0">
                <a:ln>
                  <a:noFill/>
                </a:ln>
                <a:solidFill>
                  <a:prstClr val="white"/>
                </a:solidFill>
                <a:effectLst/>
                <a:uLnTx/>
                <a:uFillTx/>
                <a:latin typeface="Garamond" panose="02020404030301010803" pitchFamily="18" charset="0"/>
                <a:cs typeface="Times New Roman" panose="02020603050405020304" pitchFamily="18" charset="0"/>
              </a:rPr>
              <a:t>, keliantys abejonių dėl asmens tinkamumo einamoms pareigoms</a:t>
            </a:r>
            <a:endParaRPr kumimoji="0" lang="lt-LT" altLang="en-US" sz="1400" i="0" u="none" strike="noStrike" kern="0" cap="none" spc="0" normalizeH="0" baseline="0" noProof="0" dirty="0">
              <a:ln>
                <a:noFill/>
              </a:ln>
              <a:solidFill>
                <a:prstClr val="white"/>
              </a:solidFill>
              <a:effectLst/>
              <a:uLnTx/>
              <a:uFillTx/>
              <a:latin typeface="Garamond" panose="02020404030301010803" pitchFamily="18" charset="0"/>
              <a:ea typeface="Tahoma" panose="020B0604030504040204" pitchFamily="34" charset="0"/>
              <a:cs typeface="Times New Roman" panose="02020603050405020304" pitchFamily="18" charset="0"/>
            </a:endParaRPr>
          </a:p>
        </p:txBody>
      </p:sp>
      <p:sp>
        <p:nvSpPr>
          <p:cNvPr id="13" name="Rectangle 30"/>
          <p:cNvSpPr/>
          <p:nvPr/>
        </p:nvSpPr>
        <p:spPr>
          <a:xfrm>
            <a:off x="4159389" y="5865662"/>
            <a:ext cx="3887787" cy="360362"/>
          </a:xfrm>
          <a:prstGeom prst="rect">
            <a:avLst/>
          </a:prstGeom>
          <a:solidFill>
            <a:srgbClr val="A5A5A5"/>
          </a:solidFill>
          <a:ln w="25400" cap="flat" cmpd="sng" algn="ctr">
            <a:solidFill>
              <a:schemeClr val="tx1">
                <a:lumMod val="50000"/>
                <a:lumOff val="50000"/>
              </a:schemeClr>
            </a:solidFill>
            <a:prstDash val="solid"/>
          </a:ln>
          <a:effectLst/>
          <a:scene3d>
            <a:camera prst="orthographicFront"/>
            <a:lightRig rig="threePt" dir="t"/>
          </a:scene3d>
          <a:sp3d>
            <a:bevelT/>
          </a:sp3d>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lt-LT" altLang="lt-LT" sz="1400" b="1" i="0" u="none" strike="noStrike" kern="0" cap="none" spc="0" normalizeH="0" baseline="0" noProof="0" dirty="0">
                <a:ln>
                  <a:noFill/>
                </a:ln>
                <a:effectLst/>
                <a:uLnTx/>
                <a:uFillTx/>
                <a:latin typeface="Garamond" panose="02020404030301010803" pitchFamily="18" charset="0"/>
                <a:cs typeface="Tahoma" panose="020B0604030504040204" pitchFamily="34" charset="0"/>
              </a:rPr>
              <a:t>Subjekto įgaliojimas </a:t>
            </a:r>
            <a:r>
              <a:rPr kumimoji="0" lang="lt-LT" altLang="lt-LT" sz="1400" b="0" i="0" u="none" strike="noStrike" kern="0" cap="none" spc="0" normalizeH="0" baseline="0" noProof="0" dirty="0">
                <a:ln>
                  <a:noFill/>
                </a:ln>
                <a:effectLst/>
                <a:uLnTx/>
                <a:uFillTx/>
                <a:latin typeface="Garamond" panose="02020404030301010803" pitchFamily="18" charset="0"/>
                <a:cs typeface="Tahoma" panose="020B0604030504040204" pitchFamily="34" charset="0"/>
              </a:rPr>
              <a:t>pateikti prašymą STT</a:t>
            </a:r>
          </a:p>
        </p:txBody>
      </p:sp>
      <p:sp>
        <p:nvSpPr>
          <p:cNvPr id="15" name="Rectangle 29"/>
          <p:cNvSpPr/>
          <p:nvPr/>
        </p:nvSpPr>
        <p:spPr>
          <a:xfrm>
            <a:off x="6393685" y="2996778"/>
            <a:ext cx="4176713" cy="594378"/>
          </a:xfrm>
          <a:prstGeom prst="rect">
            <a:avLst/>
          </a:prstGeom>
          <a:solidFill>
            <a:srgbClr val="006386"/>
          </a:solidFill>
          <a:ln w="25400" cap="flat" cmpd="sng" algn="ctr">
            <a:solidFill>
              <a:schemeClr val="accent2">
                <a:lumMod val="50000"/>
              </a:schemeClr>
            </a:solidFill>
            <a:prstDash val="solid"/>
          </a:ln>
          <a:effectLst/>
          <a:scene3d>
            <a:camera prst="orthographicFront"/>
            <a:lightRig rig="threePt" dir="t"/>
          </a:scene3d>
          <a:sp3d>
            <a:bevelT/>
          </a:sp3d>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lt-LT" altLang="en-US" sz="1400" b="1" i="0" u="none" strike="noStrike" kern="0" cap="none" spc="0" normalizeH="0" baseline="0" noProof="0" dirty="0">
                <a:ln>
                  <a:noFill/>
                </a:ln>
                <a:solidFill>
                  <a:prstClr val="white"/>
                </a:solidFill>
                <a:effectLst/>
                <a:uLnTx/>
                <a:uFillTx/>
                <a:latin typeface="Garamond" panose="02020404030301010803" pitchFamily="18" charset="0"/>
                <a:ea typeface="Tahoma" panose="020B0604030504040204" pitchFamily="34" charset="0"/>
                <a:cs typeface="Times New Roman" panose="02020603050405020304" pitchFamily="18" charset="0"/>
              </a:rPr>
              <a:t>Asmens</a:t>
            </a:r>
            <a:r>
              <a:rPr kumimoji="0" lang="lt-LT" altLang="en-US" sz="1400" i="0" u="none" strike="noStrike" kern="0" cap="none" spc="0" normalizeH="0" baseline="0" noProof="0" dirty="0">
                <a:ln>
                  <a:noFill/>
                </a:ln>
                <a:solidFill>
                  <a:prstClr val="white"/>
                </a:solidFill>
                <a:effectLst/>
                <a:uLnTx/>
                <a:uFillTx/>
                <a:latin typeface="Garamond" panose="02020404030301010803" pitchFamily="18" charset="0"/>
                <a:ea typeface="Tahoma" panose="020B0604030504040204" pitchFamily="34" charset="0"/>
                <a:cs typeface="Times New Roman" panose="02020603050405020304" pitchFamily="18" charset="0"/>
              </a:rPr>
              <a:t> pareigos, kurias eina viešojo sektoriaus subjekte</a:t>
            </a:r>
          </a:p>
        </p:txBody>
      </p:sp>
      <p:sp>
        <p:nvSpPr>
          <p:cNvPr id="14" name="Rectangle 29"/>
          <p:cNvSpPr/>
          <p:nvPr/>
        </p:nvSpPr>
        <p:spPr>
          <a:xfrm>
            <a:off x="1926568" y="2996778"/>
            <a:ext cx="4176713" cy="594378"/>
          </a:xfrm>
          <a:prstGeom prst="rect">
            <a:avLst/>
          </a:prstGeom>
          <a:solidFill>
            <a:schemeClr val="accent5">
              <a:lumMod val="40000"/>
              <a:lumOff val="60000"/>
            </a:schemeClr>
          </a:solidFill>
          <a:ln w="25400" cap="flat" cmpd="sng" algn="ctr">
            <a:solidFill>
              <a:schemeClr val="accent2">
                <a:lumMod val="50000"/>
              </a:schemeClr>
            </a:solidFill>
            <a:prstDash val="solid"/>
          </a:ln>
          <a:effectLst/>
          <a:scene3d>
            <a:camera prst="orthographicFront"/>
            <a:lightRig rig="threePt" dir="t"/>
          </a:scene3d>
          <a:sp3d>
            <a:bevelT/>
          </a:sp3d>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fontAlgn="base">
              <a:spcBef>
                <a:spcPct val="0"/>
              </a:spcBef>
              <a:spcAft>
                <a:spcPct val="0"/>
              </a:spcAft>
              <a:buNone/>
              <a:defRPr/>
            </a:pPr>
            <a:r>
              <a:rPr lang="lt-LT" sz="1400" b="1" dirty="0">
                <a:latin typeface="Garamond" panose="02020404030301010803" pitchFamily="18" charset="0"/>
              </a:rPr>
              <a:t>Sąrašas pareigybių</a:t>
            </a:r>
            <a:r>
              <a:rPr lang="lt-LT" sz="1400" dirty="0">
                <a:latin typeface="Garamond" panose="02020404030301010803" pitchFamily="18" charset="0"/>
              </a:rPr>
              <a:t>, dėl kurių teikiamas prašymas STT pateikti informaciją apie asmenį</a:t>
            </a:r>
            <a:endParaRPr kumimoji="0" lang="lt-LT" altLang="en-US" sz="1400" i="0" u="none" strike="noStrike" kern="0" cap="none" spc="0" normalizeH="0" baseline="0" noProof="0" dirty="0">
              <a:ln>
                <a:noFill/>
              </a:ln>
              <a:solidFill>
                <a:prstClr val="white"/>
              </a:solidFill>
              <a:effectLst/>
              <a:uLnTx/>
              <a:uFillTx/>
              <a:latin typeface="Garamond" panose="02020404030301010803"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62267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8D20E9DB-4884-1249-A3C2-CCFC7887BA21}"/>
              </a:ext>
            </a:extLst>
          </p:cNvPr>
          <p:cNvSpPr>
            <a:spLocks noGrp="1"/>
          </p:cNvSpPr>
          <p:nvPr>
            <p:ph type="body" sz="quarter" idx="16"/>
          </p:nvPr>
        </p:nvSpPr>
        <p:spPr>
          <a:xfrm>
            <a:off x="7576730" y="328773"/>
            <a:ext cx="4728754" cy="1513738"/>
          </a:xfrm>
          <a:prstGeom prst="rect">
            <a:avLst/>
          </a:prstGeom>
        </p:spPr>
        <p:txBody>
          <a:bodyPr>
            <a:noAutofit/>
          </a:bodyPr>
          <a:lstStyle/>
          <a:p>
            <a:pPr marL="0" indent="-457200">
              <a:buNone/>
            </a:pPr>
            <a:r>
              <a:rPr lang="lt-LT" sz="3600" dirty="0">
                <a:solidFill>
                  <a:schemeClr val="bg1"/>
                </a:solidFill>
                <a:latin typeface="Garamond" panose="02020404030301010803" pitchFamily="18" charset="0"/>
              </a:rPr>
              <a:t>Prašymo pateikimas </a:t>
            </a:r>
          </a:p>
          <a:p>
            <a:pPr marL="0" indent="-457200">
              <a:buNone/>
            </a:pPr>
            <a:r>
              <a:rPr lang="lt-LT" sz="3600" dirty="0">
                <a:solidFill>
                  <a:schemeClr val="bg1"/>
                </a:solidFill>
                <a:latin typeface="Garamond" panose="02020404030301010803" pitchFamily="18" charset="0"/>
              </a:rPr>
              <a:t>               STT              </a:t>
            </a:r>
            <a:endParaRPr lang="x-none" sz="3600" dirty="0">
              <a:solidFill>
                <a:schemeClr val="bg1"/>
              </a:solidFill>
              <a:latin typeface="Garamond" panose="02020404030301010803" pitchFamily="18" charset="0"/>
            </a:endParaRPr>
          </a:p>
        </p:txBody>
      </p:sp>
      <p:pic>
        <p:nvPicPr>
          <p:cNvPr id="22" name="Paveikslėlis 21"/>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373812" y="852818"/>
            <a:ext cx="2346569" cy="2684111"/>
          </a:xfrm>
          <a:prstGeom prst="rect">
            <a:avLst/>
          </a:prstGeom>
          <a:ln>
            <a:noFill/>
          </a:ln>
          <a:effectLst>
            <a:outerShdw blurRad="184150" dist="241300" dir="11520000" sx="110000" sy="110000" algn="ctr">
              <a:srgbClr val="000000">
                <a:alpha val="18000"/>
              </a:srgbClr>
            </a:outerShdw>
          </a:effectLst>
          <a:scene3d>
            <a:camera prst="perspectiveHeroicExtremeRightFacing"/>
            <a:lightRig rig="flood" dir="t">
              <a:rot lat="0" lon="0" rev="13800000"/>
            </a:lightRig>
          </a:scene3d>
          <a:sp3d extrusionH="107950" prstMaterial="plastic">
            <a:bevelT w="82550" h="63500" prst="divot"/>
            <a:bevelB/>
          </a:sp3d>
        </p:spPr>
      </p:pic>
      <p:sp>
        <p:nvSpPr>
          <p:cNvPr id="2" name="Stačiakampis 1"/>
          <p:cNvSpPr/>
          <p:nvPr/>
        </p:nvSpPr>
        <p:spPr>
          <a:xfrm rot="21348194">
            <a:off x="2695003" y="1397310"/>
            <a:ext cx="435428" cy="226454"/>
          </a:xfrm>
          <a:prstGeom prst="rect">
            <a:avLst/>
          </a:prstGeom>
          <a:solidFill>
            <a:srgbClr val="F1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0" name="TextBox 11"/>
          <p:cNvSpPr txBox="1">
            <a:spLocks noChangeArrowheads="1"/>
          </p:cNvSpPr>
          <p:nvPr/>
        </p:nvSpPr>
        <p:spPr bwMode="auto">
          <a:xfrm rot="293841">
            <a:off x="2248095" y="1116772"/>
            <a:ext cx="1887927" cy="646331"/>
          </a:xfrm>
          <a:prstGeom prst="rect">
            <a:avLst/>
          </a:prstGeom>
          <a:noFill/>
          <a:ln>
            <a:noFill/>
          </a:ln>
          <a:scene3d>
            <a:camera prst="perspectiveHeroicExtremeRightFacing"/>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lt-LT" altLang="lt-LT" sz="1800" b="1" i="0" u="none" strike="noStrike" kern="0" cap="none" spc="0" normalizeH="0" baseline="0" dirty="0">
                <a:ln>
                  <a:noFill/>
                </a:ln>
                <a:solidFill>
                  <a:prstClr val="black"/>
                </a:solidFill>
                <a:effectLst/>
                <a:uLnTx/>
                <a:uFillTx/>
                <a:latin typeface="Calibri" panose="020F0502020204030204" pitchFamily="34" charset="0"/>
              </a:rPr>
              <a:t>Privaloma (pareiga)</a:t>
            </a:r>
          </a:p>
        </p:txBody>
      </p:sp>
      <p:pic>
        <p:nvPicPr>
          <p:cNvPr id="23" name="Paveikslėlis 22"/>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938594" y="3073519"/>
            <a:ext cx="2466776" cy="2673246"/>
          </a:xfrm>
          <a:prstGeom prst="rect">
            <a:avLst/>
          </a:prstGeom>
          <a:ln>
            <a:noFill/>
          </a:ln>
          <a:effectLst>
            <a:outerShdw blurRad="184150" dist="241300" dir="11520000" sx="110000" sy="110000" algn="ctr">
              <a:srgbClr val="000000">
                <a:alpha val="18000"/>
              </a:srgbClr>
            </a:outerShdw>
          </a:effectLst>
          <a:scene3d>
            <a:camera prst="perspectiveHeroicExtremeRightFacing"/>
            <a:lightRig rig="flood" dir="t">
              <a:rot lat="0" lon="0" rev="13800000"/>
            </a:lightRig>
          </a:scene3d>
          <a:sp3d extrusionH="107950" prstMaterial="plastic">
            <a:bevelT w="82550" h="63500" prst="divot"/>
            <a:bevelB/>
          </a:sp3d>
        </p:spPr>
      </p:pic>
      <p:sp>
        <p:nvSpPr>
          <p:cNvPr id="25" name="Stačiakampis 24"/>
          <p:cNvSpPr/>
          <p:nvPr/>
        </p:nvSpPr>
        <p:spPr>
          <a:xfrm rot="21348194">
            <a:off x="8290136" y="3569281"/>
            <a:ext cx="476419" cy="281137"/>
          </a:xfrm>
          <a:prstGeom prst="rect">
            <a:avLst/>
          </a:prstGeom>
          <a:solidFill>
            <a:srgbClr val="F1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26"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Lst>
          </a:blip>
          <a:srcRect/>
          <a:stretch>
            <a:fillRect/>
          </a:stretch>
        </p:blipFill>
        <p:spPr bwMode="auto">
          <a:xfrm>
            <a:off x="5301618" y="1460959"/>
            <a:ext cx="1395274" cy="3479310"/>
          </a:xfrm>
          <a:prstGeom prst="rect">
            <a:avLst/>
          </a:prstGeom>
          <a:noFill/>
          <a:ln w="9525">
            <a:noFill/>
            <a:miter lim="800000"/>
            <a:headEnd/>
            <a:tailEnd/>
          </a:ln>
          <a:effectLst>
            <a:reflection blurRad="6350" stA="50000" endA="300" endPos="55000" dir="5400000" sy="-100000" algn="bl" rotWithShape="0"/>
            <a:softEdge rad="127000"/>
          </a:effectLst>
        </p:spPr>
      </p:pic>
      <p:sp>
        <p:nvSpPr>
          <p:cNvPr id="24" name="TextBox 10"/>
          <p:cNvSpPr txBox="1">
            <a:spLocks noChangeArrowheads="1"/>
          </p:cNvSpPr>
          <p:nvPr/>
        </p:nvSpPr>
        <p:spPr bwMode="auto">
          <a:xfrm rot="176650">
            <a:off x="8108518" y="3344751"/>
            <a:ext cx="1191597" cy="646113"/>
          </a:xfrm>
          <a:prstGeom prst="rect">
            <a:avLst/>
          </a:prstGeom>
          <a:noFill/>
          <a:ln>
            <a:noFill/>
          </a:ln>
          <a:scene3d>
            <a:camera prst="perspectiveHeroicExtremeRightFacing"/>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lt-LT" altLang="lt-LT" sz="1800" b="1" i="0" u="none" strike="noStrike" kern="0" cap="none" spc="0" normalizeH="0" baseline="0" dirty="0">
                <a:ln>
                  <a:noFill/>
                </a:ln>
                <a:solidFill>
                  <a:prstClr val="black"/>
                </a:solidFill>
                <a:effectLst/>
                <a:uLnTx/>
                <a:uFillTx/>
                <a:latin typeface="Calibri" panose="020F0502020204030204" pitchFamily="34" charset="0"/>
              </a:rPr>
              <a:t>Galima (teisė)</a:t>
            </a:r>
          </a:p>
        </p:txBody>
      </p:sp>
      <p:sp>
        <p:nvSpPr>
          <p:cNvPr id="3" name="TextBox 2"/>
          <p:cNvSpPr txBox="1"/>
          <p:nvPr/>
        </p:nvSpPr>
        <p:spPr>
          <a:xfrm>
            <a:off x="2390677" y="3742495"/>
            <a:ext cx="2452159" cy="400110"/>
          </a:xfrm>
          <a:prstGeom prst="rect">
            <a:avLst/>
          </a:prstGeom>
          <a:noFill/>
        </p:spPr>
        <p:txBody>
          <a:bodyPr wrap="square" rtlCol="0">
            <a:spAutoFit/>
          </a:bodyPr>
          <a:lstStyle/>
          <a:p>
            <a:r>
              <a:rPr lang="lt-LT" sz="2000" b="1" dirty="0">
                <a:latin typeface="Garamond" panose="02020404030301010803" pitchFamily="18" charset="0"/>
              </a:rPr>
              <a:t>Numatyta įstatyme</a:t>
            </a:r>
          </a:p>
        </p:txBody>
      </p:sp>
      <p:sp>
        <p:nvSpPr>
          <p:cNvPr id="14" name="TextBox 13"/>
          <p:cNvSpPr txBox="1"/>
          <p:nvPr/>
        </p:nvSpPr>
        <p:spPr>
          <a:xfrm>
            <a:off x="7984741" y="5899754"/>
            <a:ext cx="3912733" cy="707886"/>
          </a:xfrm>
          <a:prstGeom prst="rect">
            <a:avLst/>
          </a:prstGeom>
          <a:noFill/>
        </p:spPr>
        <p:txBody>
          <a:bodyPr wrap="square" rtlCol="0">
            <a:spAutoFit/>
          </a:bodyPr>
          <a:lstStyle/>
          <a:p>
            <a:r>
              <a:rPr lang="lt-LT" sz="2000" b="1" dirty="0">
                <a:latin typeface="Garamond" panose="02020404030301010803" pitchFamily="18" charset="0"/>
              </a:rPr>
              <a:t>Pareigos, galimai susijusios su korupcijos rizikomis</a:t>
            </a:r>
          </a:p>
        </p:txBody>
      </p:sp>
    </p:spTree>
    <p:extLst>
      <p:ext uri="{BB962C8B-B14F-4D97-AF65-F5344CB8AC3E}">
        <p14:creationId xmlns:p14="http://schemas.microsoft.com/office/powerpoint/2010/main" val="135801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theme/theme1.xml><?xml version="1.0" encoding="utf-8"?>
<a:theme xmlns:a="http://schemas.openxmlformats.org/drawingml/2006/main" name="Pagrindinė">
  <a:themeElements>
    <a:clrScheme name="STT official">
      <a:dk1>
        <a:sysClr val="windowText" lastClr="000000"/>
      </a:dk1>
      <a:lt1>
        <a:sysClr val="window" lastClr="FFFFFF"/>
      </a:lt1>
      <a:dk2>
        <a:srgbClr val="44546A"/>
      </a:dk2>
      <a:lt2>
        <a:srgbClr val="E7E6E6"/>
      </a:lt2>
      <a:accent1>
        <a:srgbClr val="FFC000"/>
      </a:accent1>
      <a:accent2>
        <a:srgbClr val="006386"/>
      </a:accent2>
      <a:accent3>
        <a:srgbClr val="3B3838"/>
      </a:accent3>
      <a:accent4>
        <a:srgbClr val="4AB8E6"/>
      </a:accent4>
      <a:accent5>
        <a:srgbClr val="990000"/>
      </a:accent5>
      <a:accent6>
        <a:srgbClr val="0066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T šablonas 2019" id="{01AE4FE1-AE8C-4435-A049-9127AB2E87C8}" vid="{1744D543-862C-47F6-A6D3-0DE5661318D7}"/>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3590</TotalTime>
  <Words>1960</Words>
  <Application>Microsoft Office PowerPoint</Application>
  <PresentationFormat>Plačiaekranė</PresentationFormat>
  <Paragraphs>283</Paragraphs>
  <Slides>29</Slides>
  <Notes>27</Notes>
  <HiddenSlides>0</HiddenSlides>
  <MMClips>0</MMClips>
  <ScaleCrop>false</ScaleCrop>
  <HeadingPairs>
    <vt:vector size="6" baseType="variant">
      <vt:variant>
        <vt:lpstr>Naudojami šriftai</vt:lpstr>
      </vt:variant>
      <vt:variant>
        <vt:i4>9</vt:i4>
      </vt:variant>
      <vt:variant>
        <vt:lpstr>Tema</vt:lpstr>
      </vt:variant>
      <vt:variant>
        <vt:i4>1</vt:i4>
      </vt:variant>
      <vt:variant>
        <vt:lpstr>Skaidrių pavadinimai</vt:lpstr>
      </vt:variant>
      <vt:variant>
        <vt:i4>29</vt:i4>
      </vt:variant>
    </vt:vector>
  </HeadingPairs>
  <TitlesOfParts>
    <vt:vector size="39" baseType="lpstr">
      <vt:lpstr>Arial</vt:lpstr>
      <vt:lpstr>Calibri</vt:lpstr>
      <vt:lpstr>Calibri Light</vt:lpstr>
      <vt:lpstr>Century Gothic</vt:lpstr>
      <vt:lpstr>Garamond</vt:lpstr>
      <vt:lpstr>Roboto Condensed Light</vt:lpstr>
      <vt:lpstr>Times New Roman</vt:lpstr>
      <vt:lpstr>Wingdings</vt:lpstr>
      <vt:lpstr>Wingdings 3</vt:lpstr>
      <vt:lpstr>Pagrindinė</vt:lpstr>
      <vt:lpstr>PERSONALO PATIKIMUMO UŽTIKRINIMAS (praktiniai aspektai)</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Subjektai, renkantys ir teikiantys informaciją</vt:lpstr>
      <vt:lpstr>„PowerPoint“ pateiktis</vt:lpstr>
      <vt:lpstr>„PowerPoint“ pateiktis</vt:lpstr>
      <vt:lpstr>„PowerPoint“ pateiktis</vt:lpstr>
      <vt:lpstr>„PowerPoint“ pateiktis</vt:lpstr>
      <vt:lpstr>„PowerPoint“ pateiktis</vt:lpstr>
      <vt:lpstr>„PowerPoint“ pateiktis</vt:lpstr>
      <vt:lpstr>„PowerPoint“ pateiktis</vt:lpstr>
      <vt:lpstr>                                   ATKREIPTINAS DĖMESYS</vt:lpstr>
      <vt:lpstr>„PowerPoint“ pateiktis</vt:lpstr>
      <vt:lpstr>„PowerPoint“ pateiktis</vt:lpstr>
      <vt:lpstr>„PowerPoint“ pateiktis</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Aira Gecevičiūtė</dc:creator>
  <cp:lastModifiedBy>Jolanta Karalkevičienė</cp:lastModifiedBy>
  <cp:revision>721</cp:revision>
  <cp:lastPrinted>2021-10-08T04:55:08Z</cp:lastPrinted>
  <dcterms:created xsi:type="dcterms:W3CDTF">2019-12-31T10:40:36Z</dcterms:created>
  <dcterms:modified xsi:type="dcterms:W3CDTF">2024-02-13T06:48:43Z</dcterms:modified>
</cp:coreProperties>
</file>